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C2523-B5FD-4FBE-A2B5-5D9D0A95D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A9D45-B0E2-460E-A8A9-F73EFE1B1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298FD-CA70-4095-A56B-A75379B2D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DF79B-8CC9-4698-B844-67F677CBC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E9D2B3-D819-47D4-BBBB-006CA0306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F33F15-8E8A-4B46-B93D-77D1E802C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69BADC-386F-410C-B4E7-39BF5A4D1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49B09-F2D8-4E1D-8B0B-48BB3BA79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0A769-DF9D-4887-BE72-E9E58EC06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D78EA-40B4-4213-BEE1-BD591FB0A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18B5E-F008-47C3-BFA5-20AFCA882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0016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气道高反应的日常护理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了解气道高反应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护理效果的评估与调整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了解气道高反应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气道高反应是指气道对各种刺激因素出现过早或过强的收缩反应，是哮喘患者发生、发展的重要因素。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包括喘息、胸闷、气短、咳嗽等，通常在夜间或清晨加重，影响患者的日常生活和工作。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气道高反应的病因较为复杂，可能与遗传、环境、免疫等因素有关。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气道炎症、气道平滑肌细胞异常增殖、神经调节异常等都可能参与气道高反应的发生和发展。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通过肺功能检查、气道反应性测定等手段进行诊断，同时结合患者的症状和体征进行综合评估。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包括药物治疗和非药物治疗，药物治疗主要包括糖皮质激素、支气管舒张剂等，非药物治疗包括避免刺激因素、加强锻炼、进行呼吸康复等。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避免诱发因素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了解并避免接触可能诱发气道高反应的物质，如烟雾、花粉、宠物毛发等，以降低疾病恶化的风险。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定期进行肺功能检查，以便及时发现并处理潜在问题，防止病情进一步恶化。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保持规律的作息时间，保证充足的睡眠，避免过度劳累，有助于提高身体免疫力，预防疾病恶化。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预防疾病恶化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减轻症状与不适感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遵医嘱使用抗过敏药物、抗炎药物等，以缓解症状和不适感。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使用加湿器或在房间放置一盆水，有助于保持室内湿度适宜，缓解呼吸道干燥、瘙痒等症状。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避免食用辛辣、油腻等刺激性食物，以及含咖啡因、酒精的饮料，以免加重症状。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使用药物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保持室内空气湿度适宜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避免刺激性食物和饮料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学习呼吸锻炼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通过学习呼吸锻炼方法，如深呼吸、缓慢呼吸等，有助于改善呼吸功能，提高生活质量。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保持积极乐观的心态，减轻焦虑、抑郁等情绪问题，有助于提高生活质量。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通过合理饮食、适量运动等方式增强免疫力，降低疾病发作频率，提高生活质量。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定期开窗通风，保持室内空气流通，减少室内病菌浓度。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使用空气净化器，过滤室内空气中的微粒和污染物，提高空气质量。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避免在室内吸烟，减少二手烟对呼吸道的刺激。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保持室内空气清新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https://d.book118.com/368020016003006034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2024-09-12T04:15:23.201</cp:lastPrinted>
  <dcterms:created xsi:type="dcterms:W3CDTF">2024-09-11T20:15:23Z</dcterms:created>
  <dcterms:modified xsi:type="dcterms:W3CDTF">2024-09-11T20:15:25Z</dcterms:modified>
</cp:coreProperties>
</file>