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420324E-52D0-4B74-9844-1477BB63F9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FA353D-DF70-4737-932F-E10085F851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EE39463-1120-482E-A83D-767F11BCD1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2075678-9602-479E-989B-B9A808453B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2BA5FB8-53AD-41F5-B021-B8DA711EB87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5AC2E60-DABF-4948-83A6-6EB16CB92B9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F1D0FE2-C81A-4BB2-897B-7FFBD81D95F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19A1F4-ED84-42B4-9EA7-79411B5669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4AA23F-063F-4F36-B132-FEEB487B43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0AB8E6-298D-464C-95A9-21B6E6F5C7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64ACFE-05CC-4CEF-9AE2-59CA7E2316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 Id="rId6"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8021024006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检查管理办法培训课件建立与维护检查人员的文化品质</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检查管理办法概述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培训课件建立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维护检查人员的文化品质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培训课件与文化品质的融合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检查管理办法培训课件的实践与应用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520" b="2520"/>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7503" b="27503"/>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提升检查人员专业素养</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通过建立完善的培训课件体系，提高检查人员对管理办法的认知和理解，进而提升专业素养和执行能力。</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适应行业发展需求</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随着行业的不断发展和变化，检查人员需要不断更新知识和技能，以适应新的检查标准和要求。</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强化文化品质建设</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通过培训课件的建立和维护，培养检查人员良好的职业道德和操守，树立行业良好形象。</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培训课件能够将管理办法系统化地传递给检查人员，确保他们全面、准确地掌握相关知识和技能。</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系统化知识传递</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通过培训课件的标准化和模块化设计，可以大大提高培训效率，减少重复劳动和浪费。</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提高培训效率</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培训课件可以作为知识共享的平台，促进不同部门、不同岗位之间的交流和学习，提升整体工作水平。</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促进知识共享</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培训课件的重要性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检查管理办法概述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713" r="2971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检查管理办法是指对检查工作进行全面规范和管理的一套制度和方法。</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确保检查工作的科学性、规范性和有效性，提高检查效率和质量，保障被检查对象的合法权益。</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作用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检查管理办法的定义和作用</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t="10033" b="10033"/>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检查管理办法的体系结构</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检查管理办法必须符合国家相关法律法规的规定，确保合法合规。</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包括检查计划、检查程序、检查标准、检查记录等方面的规定。</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涉及检查方法、检查设备、检查人员等方面的技术要求。</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对检查人员进行培训教育，提高其专业技能和素质。</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法律法规</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管理制度</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技术规范</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培训教育</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历史</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检查管理办法随着社会和经济的发展而不断完善，经历了从简单到复杂、从单一到综合的发展历程。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未来，随着科技的不断进步和管理理念的不断更新，检查管理办法将继续向科学化、规范化、智能化方向发展。同时，也需要不断适应新的形势和需求，不断完善和创新。</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检查管理办法的历史与发展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培训课件建立</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提高检查人员对检查管理办法的理解和掌握程度，培养其良好的职业道德和文化品质。</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包括检查管理办法的概述、检查程序、检查标准、检查技巧、案例分析等。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培训课件的目标和内容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培训课件内容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培训课件目标</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了解检查人员的培训需求，确定课件的制作目标和内容。</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需求分析</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对课件进行测试，发现问题及时修改和完善。</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测试和修改</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根据需求分析结果，设计课件的教学结构、教学方法和教学评估方式。</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教学设计</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收集与检查管理办法相关的法律法规、政策文件、案例等资料，并进行整理和分类。</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素材收集和整理</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利用多媒体课件制作工具，将素材整合成完整的课件，包括文字、图片、视频等多种形式。</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课件制作</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培训课件的制作流程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收集国家颁布的有关检查管理办法的法律法规，如《中华人民共和国产品质量法》、《中华人民共和国食品安全法》等。</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法律法规</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收集政府和有关部门发布的与检查管理办法相关的政策文件，如检查标准、检查程序等。</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政策文件</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收集与检查管理办法相关的典型案例，包括成功的检查案例和存在问题的案例，供检查人员学习和借鉴。</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案例资料</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收集与检查管理办法相关的图片、视频、音频等素材，用于丰富课件的内容和形式。</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其他素材</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培训课件的素材收集和整理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维护检查人员的文化品质</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https://d.book118.com/368021024006006031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2024-09-07T17:19:07.516</cp:lastPrinted>
  <dcterms:created xsi:type="dcterms:W3CDTF">2024-09-07T09:19:07Z</dcterms:created>
  <dcterms:modified xsi:type="dcterms:W3CDTF">2024-09-07T09:19:09Z</dcterms:modified>
</cp:coreProperties>
</file>