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5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E8692-FC47-4654-8357-53D0B1E30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F8D15-5638-4FF3-A962-9ABE4D6CD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2F307-F150-4E12-B2B9-4E24F690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A8743-CA5B-4549-B1CA-4257EC1CF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48479-6610-4182-98BB-8A3B7F6D8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F2C07-906E-4F36-A27E-CBF64B90B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5B5FF-7AE3-4FC1-99FF-2BC8882BC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A4DC1-B7AD-4723-8908-44CF92617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BEC87-1A6D-46BC-B578-0F480B61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7DFBC-9375-49D3-AE90-D04F72E2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5115A-C83E-4B65-A8D4-77370BF79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948" r:id="rId2"/>
    <p:sldLayoutId id="2147492949" r:id="rId3"/>
    <p:sldLayoutId id="2147492950" r:id="rId4"/>
    <p:sldLayoutId id="2147492951" r:id="rId5"/>
    <p:sldLayoutId id="2147492952" r:id="rId6"/>
    <p:sldLayoutId id="2147492953" r:id="rId7"/>
    <p:sldLayoutId id="2147492954" r:id="rId8"/>
    <p:sldLayoutId id="2147492955" r:id="rId9"/>
    <p:sldLayoutId id="2147492956" r:id="rId10"/>
    <p:sldLayoutId id="214749295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3000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区域卫生信息平台交互标准——安全审计服务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区域卫生信息平台概述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安全审计服务在区域卫生信息平台中的重要性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区域卫生信息平台交互标准与安全审计服务的关系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区域卫生信息平台安全审计服务的具体内容</a:t>
            </a:r>
            <a:endParaRPr lang="zh-CN" altLang="en-US" sz="11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区域卫生信息平台交互标准与安全审计服务的未来发展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区域卫生信息平台概述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区域卫生信息平台的定义</a:t>
            </a:r>
            <a:endParaRPr lang="zh-CN" altLang="en-US"/>
          </a:p>
        </p:txBody>
      </p:sp>
      <p:sp>
        <p:nvSpPr>
          <p:cNvPr id="104905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实现区域内各医疗卫生机构信息共享和业务协同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区域卫生信息平台是政府主导建设的信息化平台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提升医疗服务质量，降低医疗成本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促进医疗卫生事业可持续发展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区域卫生信息平台的作用</a:t>
            </a:r>
            <a:endParaRPr lang="zh-CN" altLang="en-US"/>
          </a:p>
        </p:txBody>
      </p:sp>
      <p:sp>
        <p:nvSpPr>
          <p:cNvPr id="104911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促进区域卫生信息共享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提高医疗服务效率和质量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加强公共卫生管理和监控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推动医疗卫生事业发展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区域卫生信息平台的组成</a:t>
            </a:r>
            <a:endParaRPr lang="zh-CN" altLang="en-US"/>
          </a:p>
        </p:txBody>
      </p:sp>
      <p:sp>
        <p:nvSpPr>
          <p:cNvPr id="104917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硬件设备：包括服务器、存储设备、网络设备等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软件系统：包括操作系统、数据库、中间件等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卫生信息数据：包括电子病历、公共卫生、医疗服务等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人员：包括系统管理员、开发人员、医护人员等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安全审计服务在区域卫生信息平台中的重要性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安全审计服务的定义</a:t>
            </a:r>
            <a:endParaRPr lang="zh-CN" altLang="en-US"/>
          </a:p>
        </p:txBody>
      </p:sp>
      <p:sp>
        <p:nvSpPr>
          <p:cNvPr id="104931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安全审计服务与其他安全服务的区别和联系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安全审计服务的主要功能和特点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安全审计服务在区域卫生信息平台中的重要性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安全审计服务的定义和作用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安全审计服务的作用</a:t>
            </a:r>
            <a:endParaRPr lang="zh-CN" altLang="en-US"/>
          </a:p>
        </p:txBody>
      </p:sp>
      <p:sp>
        <p:nvSpPr>
          <p:cNvPr id="1049376" name="圆角矩形 26"/>
          <p:cNvSpPr/>
          <p:nvPr>
            <p:custDataLst>
              <p:tags r:id="rId2"/>
            </p:custDataLst>
          </p:nvPr>
        </p:nvSpPr>
        <p:spPr>
          <a:xfrm>
            <a:off x="551935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28"/>
          <p:cNvSpPr/>
          <p:nvPr>
            <p:custDataLst>
              <p:tags r:id="rId3"/>
            </p:custDataLst>
          </p:nvPr>
        </p:nvSpPr>
        <p:spPr>
          <a:xfrm>
            <a:off x="5545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80" name="文本框 31"/>
          <p:cNvSpPr txBox="1"/>
          <p:nvPr>
            <p:custDataLst>
              <p:tags r:id="rId4"/>
            </p:custDataLst>
          </p:nvPr>
        </p:nvSpPr>
        <p:spPr>
          <a:xfrm>
            <a:off x="708594" y="2174232"/>
            <a:ext cx="2307652" cy="344209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保障数据安全：通过实时监控和审计，确保数据不被非法获取或篡改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圆角矩形 29"/>
          <p:cNvSpPr/>
          <p:nvPr>
            <p:custDataLst>
              <p:tags r:id="rId5"/>
            </p:custDataLst>
          </p:nvPr>
        </p:nvSpPr>
        <p:spPr>
          <a:xfrm>
            <a:off x="3374368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4" name="圆角矩形 32"/>
          <p:cNvSpPr/>
          <p:nvPr>
            <p:custDataLst>
              <p:tags r:id="rId6"/>
            </p:custDataLst>
          </p:nvPr>
        </p:nvSpPr>
        <p:spPr>
          <a:xfrm>
            <a:off x="3376936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6" name="文本框 34"/>
          <p:cNvSpPr txBox="1"/>
          <p:nvPr>
            <p:custDataLst>
              <p:tags r:id="rId7"/>
            </p:custDataLst>
          </p:nvPr>
        </p:nvSpPr>
        <p:spPr>
          <a:xfrm>
            <a:off x="3533595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提高系统安全性：及时发现并阻止潜在的安全威胁，确保系统稳定运行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圆角矩形 3"/>
          <p:cNvSpPr/>
          <p:nvPr>
            <p:custDataLst>
              <p:tags r:id="rId8"/>
            </p:custDataLst>
          </p:nvPr>
        </p:nvSpPr>
        <p:spPr>
          <a:xfrm>
            <a:off x="6196801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0" name="圆角矩形 4"/>
          <p:cNvSpPr/>
          <p:nvPr>
            <p:custDataLst>
              <p:tags r:id="rId9"/>
            </p:custDataLst>
          </p:nvPr>
        </p:nvSpPr>
        <p:spPr>
          <a:xfrm>
            <a:off x="6199369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2" name="文本框 5"/>
          <p:cNvSpPr txBox="1"/>
          <p:nvPr>
            <p:custDataLst>
              <p:tags r:id="rId10"/>
            </p:custDataLst>
          </p:nvPr>
        </p:nvSpPr>
        <p:spPr>
          <a:xfrm>
            <a:off x="6355387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满足合规要求：提供详实的安全审计记录，满足相关法规和合规要求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圆角矩形 8"/>
          <p:cNvSpPr/>
          <p:nvPr>
            <p:custDataLst>
              <p:tags r:id="rId11"/>
            </p:custDataLst>
          </p:nvPr>
        </p:nvSpPr>
        <p:spPr>
          <a:xfrm>
            <a:off x="9019234" y="1748556"/>
            <a:ext cx="2620853" cy="4044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6" name="圆角矩形 9"/>
          <p:cNvSpPr/>
          <p:nvPr>
            <p:custDataLst>
              <p:tags r:id="rId12"/>
            </p:custDataLst>
          </p:nvPr>
        </p:nvSpPr>
        <p:spPr>
          <a:xfrm>
            <a:off x="9021803" y="1748556"/>
            <a:ext cx="2615904" cy="21492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8" name="文本框 10"/>
          <p:cNvSpPr txBox="1"/>
          <p:nvPr>
            <p:custDataLst>
              <p:tags r:id="rId13"/>
            </p:custDataLst>
          </p:nvPr>
        </p:nvSpPr>
        <p:spPr>
          <a:xfrm>
            <a:off x="9177820" y="2174232"/>
            <a:ext cx="2304824" cy="344345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促进跨部门协作：实现跨部门、跨机构的安全审计信息共享，提高协同效率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安全审计服务在区域卫生信息平台中的位置</a:t>
            </a:r>
            <a:endParaRPr lang="zh-CN" altLang="en-US"/>
          </a:p>
        </p:txBody>
      </p:sp>
      <p:sp>
        <p:nvSpPr>
          <p:cNvPr id="1049438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0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2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安全审计服务能够保障区域卫生信息平台的数据安全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安全审计服务是区域卫生信息平台的重要组成部分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0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安全审计服务能够提高区域卫生信息平台的运行效率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安全审计服务能够提升区域卫生信息平台的用户体验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区域卫生信息平台交互标准与安全审计服务的关系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交互标准对安全审计服务的影响</a:t>
            </a:r>
            <a:endParaRPr lang="zh-CN" altLang="en-US"/>
          </a:p>
        </p:txBody>
      </p:sp>
      <p:sp>
        <p:nvSpPr>
          <p:cNvPr id="1049568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交互标准为安全审计服务的发展提供支持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78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交互标准促进安全审计服务的标准化和规范化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交互标准确保安全审计服务的有效性和可靠性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90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交互标准为安全审计服务提供规范和指导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https://d.book118.com/368023000142006022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Office Theme</vt:lpstr>
      <vt:lpstr>区域卫生信息平台交互标准——安全审计服务</vt:lpstr>
      <vt:lpstr>目录</vt:lpstr>
      <vt:lpstr>添加章节标题</vt:lpstr>
      <vt:lpstr>区域卫生信息平台概述</vt:lpstr>
      <vt:lpstr>区域卫生信息平台的定义</vt:lpstr>
      <vt:lpstr>区域卫生信息平台的作用</vt:lpstr>
      <vt:lpstr>区域卫生信息平台的组成</vt:lpstr>
      <vt:lpstr>安全审计服务在区域卫生信息平台中的重要性</vt:lpstr>
      <vt:lpstr>安全审计服务的定义</vt:lpstr>
      <vt:lpstr>安全审计服务的作用</vt:lpstr>
      <vt:lpstr>安全审计服务在区域卫生信息平台中的位置</vt:lpstr>
      <vt:lpstr>区域卫生信息平台交互标准与安全审计服务的关系</vt:lpstr>
      <vt:lpstr>交互标准对安全审计服务的影响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2024-08-29T07:01:16.729</cp:lastPrinted>
  <dcterms:created xsi:type="dcterms:W3CDTF">2024-08-28T23:01:16Z</dcterms:created>
  <dcterms:modified xsi:type="dcterms:W3CDTF">2024-08-28T23:01:18Z</dcterms:modified>
</cp:coreProperties>
</file>