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05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7FCF1-3CFC-4DE7-AE20-4ED2D5610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2D1A6-1B9A-4C2D-AE46-22D1D659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F48D2-5C78-486A-9EA1-50A61A97B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FA3F8-E7E1-4615-BA7A-DFED8148F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7C975-D0AB-4CDB-B842-66905313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BC6A7-2522-4F7D-AECF-398F67666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B2DE3-467E-424D-94AE-F0A17D0D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BDF37-B472-49C6-9B84-CB13DA52C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25D1D-AE0E-4C7F-83DD-967E5B0C2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85855-1D70-486E-B20C-90C3E0D28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71192-E838-4796-A97B-77254D5F4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95" r:id="rId2"/>
    <p:sldLayoutId id="2147488396" r:id="rId3"/>
    <p:sldLayoutId id="2147488397" r:id="rId4"/>
    <p:sldLayoutId id="2147488398" r:id="rId5"/>
    <p:sldLayoutId id="2147488399" r:id="rId6"/>
    <p:sldLayoutId id="2147488400" r:id="rId7"/>
    <p:sldLayoutId id="2147488401" r:id="rId8"/>
    <p:sldLayoutId id="2147488402" r:id="rId9"/>
    <p:sldLayoutId id="2147488403" r:id="rId10"/>
    <p:sldLayoutId id="214748840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3043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走月亮阅读教学设计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教学过程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教学反思与改进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https://d.book118.com/368023043060006024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站酷文艺体</vt:lpstr>
      <vt:lpstr>MiSans Normal</vt:lpstr>
      <vt:lpstr>Wingdings</vt:lpstr>
      <vt:lpstr>Calibri Light</vt:lpstr>
      <vt:lpstr>Office Theme</vt:lpstr>
      <vt:lpstr>走月亮阅读教学设计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2024-08-31T14:09:07.048</cp:lastPrinted>
  <dcterms:created xsi:type="dcterms:W3CDTF">2024-08-31T06:09:07Z</dcterms:created>
  <dcterms:modified xsi:type="dcterms:W3CDTF">2024-08-31T06:09:09Z</dcterms:modified>
</cp:coreProperties>
</file>