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2BAA3-A3BF-401D-8EC4-4F9A445B7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A74A0-DF02-4577-9E2B-70394654C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F02A6-0610-4684-85D4-E1B9EB161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978C7B-E90D-4D5E-9C9B-C4A0AA8AB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40228E-4C6F-4C2F-B2C3-AB15F4F6C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E84290-9752-4938-942F-64FFF716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C2B280-9804-4393-8F08-0505B859E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0951B-FC8F-445B-B5F0-E0FC4B387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919AB-24F3-4F52-9567-F8CCA4C8D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417DC-6CF2-4296-8F10-0026B7501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4B42E-6F0A-417C-B9E4-54949908E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23066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人物形象的凡俗与神奇在形象塑造中的创新应用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人物形象塑造中的凡俗元素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人物形象塑造中的神奇元素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凡俗与神奇在人物形象塑造中的结合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创新应用：凡俗与神奇在人物形象塑造中的拓展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在文学、影视等艺术领域，人物形象的塑造一直是重要的创作元素。传统的形象塑造往往局限于单一的凡俗或神奇特质，缺乏创新与突破。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本文旨在探讨如何将凡俗与神奇元素相结合，在人物形象塑造中实现创新应用，为艺术创作提供新的思路和方法。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凡俗定义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神奇定义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关系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凡俗与神奇的定义及关系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指人物形象中超凡脱俗、具有神秘或奇幻色彩的特质，如超能力、魔法、神话传说等。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凡俗与神奇并非孤立存在，而是相互交织、相互影响。在人物形象塑造中，可以将凡俗元素与神奇元素有机结合，形成独特而富有吸引力的形象。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指人物形象中平凡、普通、日常化的特质，如普通人的外貌、性格、行为等。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80" r="588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拓展艺术创作思路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增强作品吸引力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促进文化交流与传播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通过凡俗与神奇的结合，打破传统形象塑造的局限，为艺术家提供更广阔的创作空间。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凡俗与神奇的结合使得人物形象更加立体、丰满，更具吸引力和感染力。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具有凡俗与神奇元素的人物形象更容易跨越文化障碍，促进不同文化之间的交流与传播。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人物形象塑造中的凡俗元素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日常生活场景描绘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包括家庭、工作场所、社交场合等，展现人物的日常生活状态。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如饮食、起居、娱乐等，反映人物的生活方式和个性特点。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如工作、学习、交流等，揭示人物的社会角色和人际关系。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描绘人物生活的环境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刻画人物的生活习惯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展现人物的日常活动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250" b="132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平凡人物形象刻画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塑造普通人的形象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通过描绘普通人的外貌、言行举止等，展现他们的平凡和朴实。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刻画人物的平凡生活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展现普通人在生活中的喜怒哀乐、悲欢离合，引起读者的共鸣。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强调人物的平凡价值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通过平凡人物的善良、坚韧等品质，彰显他们的价值和力量。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通过细腻的情感描写，展现人物内心的丰富世界。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描绘人物的爱情、亲情、友情等世俗情感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展现人物在复杂情感中的矛盾和抉择，揭示人物的性格和命运。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刻画人物在情感纠葛中的挣扎与抉择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通过人物对世俗情感的态度和处理方式，反映社会伦理道德观念对人物的影响和制约。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反映社会伦理道德观念对人物的影响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世俗情感表达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深化作品主题和意蕴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通过凡俗元素的刻画和表达，能够深化作品的主题和意蕴，提升作品的艺术价值和社会意义。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增强人物形象的真实感和可信度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通过凡俗元素的描绘，使人物形象更加贴近现实生活，增强读者的认同感。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揭示人物性格的复杂性和多面性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凡俗元素能够展现人物在不同场合、不同情境下的表现，揭示人物性格的复杂性和多面性。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凡俗元素在形象塑造中的作用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人物形象塑造中的神奇元素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3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赋予人物超自然力量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展现超自然力量的来源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描绘超自然力量的影响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超自然力量表现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使人物具备超越常人的能力，如预知未来、操控元素等。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通过神秘传承、基因突变等方式解释超自然力量的来源。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描述超自然力量对人物生活、命运和周围世界的影响。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融合现实与奇幻元素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在现实人物基础上加入奇幻元素，如魔法纹身、异能器官等。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突出奇幻形象的符号意义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通过服饰、配饰等符号强化奇幻形象的特征和意义。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创造奇幻生物与种族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设计具有独特外貌、生理结构和文化习俗的奇幻生物与种族。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奇幻形象设计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运用悬疑手法增强神秘感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设置悬念、伏笔等手法，使读者对人物和事件产生强烈的好奇心。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借助神秘元素揭示人物内心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通过梦境、幻觉等神秘元素揭示人物的内心世界和潜意识活动。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利用环境描写营造神秘氛围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通过描绘奇异景象、幽暗空间等营造神秘莫测的氛围。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0000" b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神秘氛围营造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https://d.book118.com/368023066056006040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2024-09-18T21:03:59.571</cp:lastPrinted>
  <dcterms:created xsi:type="dcterms:W3CDTF">2024-09-18T13:03:59Z</dcterms:created>
  <dcterms:modified xsi:type="dcterms:W3CDTF">2024-09-18T13:04:01Z</dcterms:modified>
</cp:coreProperties>
</file>