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UEDGRV+MS-UIGothic"/>
      <p:regular r:id="rId17"/>
    </p:embeddedFont>
    <p:embeddedFont>
      <p:font typeface="KSJGBL+CDKJMI+ArialMT"/>
      <p:regular r:id="rId18"/>
    </p:embeddedFont>
    <p:embeddedFont>
      <p:font typeface="TALFJJ+FFRRBM+MicrosoftYaHei"/>
      <p:regular r:id="rId19"/>
    </p:embeddedFont>
    <p:embeddedFont>
      <p:font typeface="EWJBSB+CRKTPP+MicrosoftYaHei-Bold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592A-1F43-47B7-A0C8-DF2A54C5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AEA1D-9901-4DFC-9FC8-9FC8F821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80513-5162-4960-B3C3-A0FD2B7A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D49F9D-53E0-4096-9940-D43714599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ABDB6-054B-45C5-9DFD-3EA484DF1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42868D-D265-4D05-9167-855DC0D60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59A01-168A-411A-82D5-00EDA4F7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84F3A-2431-495C-BCDB-4C2221DC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AFB94-0CC6-4B0A-9F1F-04C08AFCF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4150F-76A0-46CA-BD83-16127011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58DFD-38CA-41B3-AF74-5F03629F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31051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8872537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UEDGRV+MS-UIGothic"/>
                <a:cs typeface="UEDGRV+MS-UIGothic"/>
              </a:rPr>
              <a:t>高架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门</a:t>
            </a:r>
            <a:r>
              <a:rPr sz="4050">
                <a:solidFill>
                  <a:srgbClr val="007D49"/>
                </a:solidFill>
                <a:latin typeface="UEDGRV+MS-UIGothic"/>
                <a:cs typeface="UEDGRV+MS-UIGothic"/>
              </a:rPr>
              <a:t>座起重机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007D49"/>
                </a:solidFill>
                <a:latin typeface="UEDGRV+MS-UIGothic"/>
                <a:cs typeface="UEDGRV+MS-UIGothic"/>
              </a:rPr>
              <a:t>气控制系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统课</a:t>
            </a:r>
            <a:r>
              <a:rPr sz="4050">
                <a:solidFill>
                  <a:srgbClr val="007D49"/>
                </a:solidFill>
                <a:latin typeface="UEDGRV+MS-UIGothic"/>
                <a:cs typeface="UEDGR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34125" y="210775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SJGBL+CDKJMI+ArialMT"/>
                <a:cs typeface="KSJGBL+CDK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气控制系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34125" y="266719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SJGBL+CDKJMI+ArialMT"/>
                <a:cs typeface="KSJGBL+CDK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高架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座起重机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气控制系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34125" y="373907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SJGBL+CDKJMI+ArialMT"/>
                <a:cs typeface="KSJGBL+CDK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高架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座起重机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气控制系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34125" y="154832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SJGBL+CDKJMI+ArialMT"/>
                <a:cs typeface="KSJGBL+CDKJM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高架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座起重机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FFFFFF"/>
                </a:solidFill>
                <a:latin typeface="UEDGRV+MS-UIGothic"/>
                <a:cs typeface="UEDGRV+MS-UIGothic"/>
              </a:rPr>
              <a:t>气控制系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高架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座起重机的定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UEDGRV+MS-UIGothic"/>
                <a:cs typeface="UEDGRV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EDGRV+MS-UIGothic"/>
                <a:cs typeface="UEDGRV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高架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座起重机具有起重量大、作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效率高、操作灵活等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在一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定范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快速移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和旋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，适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不同的作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业环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境和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UEDGRV+MS-UIGothic"/>
                <a:cs typeface="UEDGRV+MS-UIGothic"/>
              </a:rPr>
              <a:t>物搬运需求。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高架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座起重机的工作原理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UEDGRV+MS-UIGothic"/>
                <a:cs typeface="UEDGRV+MS-UIGothic"/>
              </a:rPr>
              <a:t>工作原理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UEDGRV+MS-UIGothic"/>
                <a:cs typeface="UEDGRV+MS-UIGothic"/>
              </a:rPr>
              <a:t>控制方式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高架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座起重机的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用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45AE37"/>
                </a:solidFill>
                <a:latin typeface="UEDGRV+MS-UIGothic"/>
                <a:cs typeface="UEDGRV+MS-UIGothic"/>
              </a:rPr>
              <a:t>用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场</a:t>
            </a:r>
            <a:r>
              <a:rPr sz="2300">
                <a:solidFill>
                  <a:srgbClr val="45AE37"/>
                </a:solidFill>
                <a:latin typeface="UEDGRV+MS-UIGothic"/>
                <a:cs typeface="UEDGRV+MS-UIGothic"/>
              </a:rPr>
              <a:t>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优势</a:t>
            </a:r>
            <a:r>
              <a:rPr sz="2300" spc="25">
                <a:solidFill>
                  <a:srgbClr val="45AE37"/>
                </a:solidFill>
                <a:latin typeface="UEDGRV+MS-UIGothic"/>
                <a:cs typeface="UEDGRV+MS-UIGothic"/>
              </a:rPr>
              <a:t>体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气控制系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气控制系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是用于控制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行的系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各种控制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路和控制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元件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实现对电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的启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、停止、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速、保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等功能的控制。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气控制系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根据控制方式、控制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模、控制精度等要求的不同，可以采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用不同的控制方案和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气控制系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主要由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源、控制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路、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行机构和受控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等部分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UEDGRV+MS-UIGothic"/>
                <a:cs typeface="UEDGRV+MS-UIGothic"/>
              </a:rPr>
              <a:t>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气控制系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的主要元件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ALFJJ+FFRRBM+MicrosoftYaHei"/>
                <a:cs typeface="TALFJJ+FFRRBM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ALFJJ+FFRRBM+MicrosoftYaHei"/>
                <a:cs typeface="TALFJJ+FFRRBM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ALFJJ+FFRRBM+MicrosoftYaHei"/>
                <a:cs typeface="TALFJJ+FFRRBM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TALFJJ+FFRRBM+MicrosoftYaHei"/>
                <a:cs typeface="TALFJJ+FFRRBM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UEDGRV+MS-UIGothic"/>
                <a:cs typeface="UEDGRV+MS-UIGothic"/>
              </a:rPr>
              <a:t>控制开关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UEDGRV+MS-UIGothic"/>
                <a:cs typeface="UEDGRV+MS-UIGothic"/>
              </a:rPr>
              <a:t>接触器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继电</a:t>
            </a:r>
            <a:r>
              <a:rPr sz="1550">
                <a:solidFill>
                  <a:srgbClr val="45AE37"/>
                </a:solidFill>
                <a:latin typeface="UEDGRV+MS-UIGothic"/>
                <a:cs typeface="UEDGRV+MS-UIGothic"/>
              </a:rPr>
              <a:t>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UEDGRV+MS-UIGothic"/>
                <a:cs typeface="UEDGRV+MS-UIGothic"/>
              </a:rPr>
              <a:t>控制器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气控制系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的基本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5AE37"/>
                </a:solidFill>
                <a:latin typeface="UEDGRV+MS-UIGothic"/>
                <a:cs typeface="UEDGRV+MS-UIGothic"/>
              </a:rPr>
              <a:t>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EDGRV+MS-UIGothic"/>
                <a:cs typeface="UEDGRV+MS-UIGothic"/>
              </a:rPr>
              <a:t>主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45AE37"/>
                </a:solidFill>
                <a:latin typeface="UEDGRV+MS-UIGothic"/>
                <a:cs typeface="UEDGRV+MS-UIGothic"/>
              </a:rPr>
              <a:t>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UEDGRV+MS-UIGothic"/>
                <a:cs typeface="UEDGRV+MS-UIGothic"/>
              </a:rPr>
              <a:t>控制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45AE37"/>
                </a:solidFill>
                <a:latin typeface="UEDGRV+MS-UIGothic"/>
                <a:cs typeface="UEDGRV+MS-UIGothic"/>
              </a:rPr>
              <a:t>路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辅</a:t>
            </a:r>
            <a:r>
              <a:rPr sz="2300" spc="25">
                <a:solidFill>
                  <a:srgbClr val="45AE37"/>
                </a:solidFill>
                <a:latin typeface="UEDGRV+MS-UIGothic"/>
                <a:cs typeface="UEDGRV+MS-UIGothic"/>
              </a:rPr>
              <a:t>助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45AE37"/>
                </a:solidFill>
                <a:latin typeface="UEDGRV+MS-UIGothic"/>
                <a:cs typeface="UEDGRV+MS-UIGothic"/>
              </a:rPr>
              <a:t>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https://d.book118.com/368023105103006036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UEDGRV+MS-UIGothic</vt:lpstr>
      <vt:lpstr>SimSun</vt:lpstr>
      <vt:lpstr>KSJGBL+CDKJMI+ArialMT</vt:lpstr>
      <vt:lpstr>Times New Roman</vt:lpstr>
      <vt:lpstr>TALFJJ+FFRRBM+MicrosoftYaHei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2024-09-16T01:47:03.995</cp:lastPrinted>
  <dcterms:created xsi:type="dcterms:W3CDTF">2024-09-15T17:47:04Z</dcterms:created>
  <dcterms:modified xsi:type="dcterms:W3CDTF">2024-09-15T17:47:05Z</dcterms:modified>
</cp:coreProperties>
</file>