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E6BD2-45AA-4517-97FE-29FF49510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C1331-B8AD-41E4-882A-48C9F52ED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B42DC-D6D2-4AAF-9A53-D1E2D87F1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38D0C7-2026-401F-AA4B-5A180AC52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E396D8-6A2F-429C-932D-7B9C1D16F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FC3792-6622-47B9-8C46-EFD945B6F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E4465D-C183-4612-9118-FC261FCFE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A37DEF-66D5-46B0-978A-00161ECAE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855153-584A-4CA2-8B15-C596E11F9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1D499-9EA9-495F-A4D7-47E6B4770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DD6B3-8A3A-41EC-877D-0583DBA07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2403413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孕期营养课件\n## 1.孕期营养的重要性及基本原则\n### 1.1孕期营养对孕妇及胎儿健康的影响\n### 1.2孕期营养的基本原则和要点\n### 1.3孕期营养补充的误区与注意事项\n## 2.孕期各阶段的营养需求\n### 2.1孕早期的营养需求及食谱推荐\n### 2.2孕中期的营养需求及食谱推荐\n### 2.3孕晚期的营养需求及食谱推荐\n## 3.孕期营养与体重管理\n### 3.1孕期体重管理的重要性及方法\n### 3.2孕期营养与胎儿生长发育的关系\n### 3.3孕期营养与孕妇身体健康的关系\n## 4.孕期特殊营养需求及补充\n### 4.1孕妇贫血的营养补充及食谱\n### 4.2孕妇补钙的营养补充及食谱\n### 4.3孕妇补叶酸的营养补充及食谱\n## 5.孕期营养品的合理选择与使用\n### 5.1孕期营养品的种类及功能介绍\n### 5.2孕期营养品的合理选择及使用方法\n### 5.3孕期营养品的注意事项及潜在风险\n## 6.孕期营养的日常生活建议\n### 6.1孕期饮食安排的合理性与多样性\n### 6.2孕期运动的益处及注意事项\n### 6.3孕期心理调适与营养的关系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孕期营养课件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284052" cy="313932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孕期营养的重要性及基本原则</a:t>
            </a:r>
            <a:endParaRPr/>
          </a:p>
        </p:txBody>
      </p:sp>
      <p:sp>
        <p:nvSpPr>
          <p:cNvPr id="13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营养充足的孕妇更容易分娩健康宝宝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营养不足的孕妇可能导致胎儿发育不良</a:t>
                </a:r>
                <a:endParaRPr/>
              </a:p>
            </p:txBody>
          </p:sp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孕妇营养状况影响胎儿生长发育</a:t>
                </a:r>
                <a:endParaRPr/>
              </a:p>
            </p:txBody>
          </p:sp>
        </p:grpSp>
        <p:grpSp>
          <p:nvGrpSpPr>
            <p:cNvPr id="22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营养充足的孕妇免疫力更强，减少患病风险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营养不足的孕妇容易患妊娠并发症</a:t>
                </a:r>
                <a:endParaRPr/>
              </a:p>
            </p:txBody>
          </p:sp>
          <p:sp>
            <p:nvSpPr>
              <p:cNvPr id="22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孕妇营养状况影响孕妇身体健康</a:t>
                </a:r>
                <a:endParaRPr/>
              </a:p>
            </p:txBody>
          </p:sp>
        </p:grpSp>
        <p:grpSp>
          <p:nvGrpSpPr>
            <p:cNvPr id="22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营养充足的孕妇产后恢复更快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营养不足的孕妇产后恢复较慢</a:t>
                </a:r>
                <a:endParaRPr/>
              </a:p>
            </p:txBody>
          </p:sp>
          <p:sp>
            <p:nvSpPr>
              <p:cNvPr id="22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孕妇营养状况影响产后恢复</a:t>
                </a:r>
                <a:endParaRPr/>
              </a:p>
            </p:txBody>
          </p:sp>
        </p:grpSp>
      </p:grpSp>
      <p:pic>
        <p:nvPicPr>
          <p:cNvPr id="23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孕期营养对孕妇及胎儿健康的影响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孕期营养的基本原则和要点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组合 23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38" name="组合 237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均衡膳食原则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保证摄入足够的蛋白质、脂肪、碳水化合物、维生素和矿物质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多样化食物来源，避免单一食物摄入过量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3" name="组合 242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适量摄入原则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根据孕妇的体重、年龄、身体状况和活动量调整摄入量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避免过量摄入导致肥胖和营养过剩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8" name="组合 247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注重营养质量原则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选择新鲜、卫生、营养丰富的食物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减少加工食品和高糖、高盐、高脂肪食品的摄入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孕期营养补充误区</a:t>
                </a:r>
                <a:endParaRPr/>
              </a:p>
            </p:txBody>
          </p:sp>
          <p:sp>
            <p:nvSpPr>
              <p:cNvPr id="2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过度补充营养品，导致营养过剩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忽视孕妇的个体差异，盲目跟风补充营养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单一依赖某种营养品，忽略其他营养素的摄入</a:t>
                </a:r>
                <a:endParaRPr/>
              </a:p>
            </p:txBody>
          </p:sp>
          <p:sp>
            <p:nvSpPr>
              <p:cNvPr id="25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孕期营养补充注意事项</a:t>
                </a:r>
                <a:endParaRPr/>
              </a:p>
            </p:txBody>
          </p:sp>
          <p:sp>
            <p:nvSpPr>
              <p:cNvPr id="2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遵医嘱，根据孕妇的营养需求进行补充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选择正规渠道购买营养品，确保产品质量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注意营养品的剂量和使用方法，避免过量摄入</a:t>
                </a:r>
                <a:endParaRPr/>
              </a:p>
            </p:txBody>
          </p:sp>
          <p:sp>
            <p:nvSpPr>
              <p:cNvPr id="26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孕期营养补充的误区与注意事项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孕期各阶段的营养需求</a:t>
            </a:r>
            <a:endParaRPr/>
          </a:p>
        </p:txBody>
      </p:sp>
      <p:sp>
        <p:nvSpPr>
          <p:cNvPr id="273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74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孕早期的营养需求及食谱推荐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7" name="组合 27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8" name="组合 27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孕早期营养需求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增加优质蛋白质摄入，如鱼、肉、蛋、奶等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保证足够的叶酸摄入，预防神经管畸形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适量摄入维生素B6，缓解孕吐症状</a:t>
                </a:r>
                <a:endParaRPr/>
              </a:p>
            </p:txBody>
          </p:sp>
          <p:pic>
            <p:nvPicPr>
              <p:cNvPr id="2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3" name="组合 28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孕早期食谱推荐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早餐：燕麦粥、全麦面包、鸡蛋、牛奶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午餐：鱼肉豆腐炖菜、小米粥、炒蔬菜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晚餐：瘦肉、蔬菜沙拉、蒸米饭、水果</a:t>
                </a:r>
                <a:endParaRPr/>
              </a:p>
            </p:txBody>
          </p:sp>
          <p:pic>
            <p:nvPicPr>
              <p:cNvPr id="2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孕中期的营养需求及食谱推荐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0" name="组合 28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1" name="组合 29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孕中期营养需求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增加优质蛋白质摄入，如鱼、肉、蛋、奶等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保证足够的钙摄入，促进胎儿骨骼发育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适量摄入铁质，预防缺铁性贫血</a:t>
                </a:r>
                <a:endParaRPr/>
              </a:p>
            </p:txBody>
          </p:sp>
          <p:pic>
            <p:nvPicPr>
              <p:cNvPr id="2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6" name="组合 29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孕中期食谱推荐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早餐：全麦面包、鸡蛋、牛奶、坚果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午餐：红烧肉、清蒸鱼、炒蔬菜、荞麦面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晚餐：瘦肉、蔬菜沙拉、蒸米饭、水果</a:t>
                </a:r>
                <a:endParaRPr/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孕晚期营养需求</a:t>
                </a:r>
                <a:endParaRPr/>
              </a:p>
            </p:txBody>
          </p:sp>
          <p:sp>
            <p:nvSpPr>
              <p:cNvPr id="3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增加优质蛋白质摄入，如鱼、肉、蛋、奶等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保证足够的膳食纤维摄入，预防便秘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适量摄入不饱和脂肪酸，促进胎儿大脑发育</a:t>
                </a:r>
                <a:endParaRPr/>
              </a:p>
            </p:txBody>
          </p:sp>
          <p:sp>
            <p:nvSpPr>
              <p:cNvPr id="3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孕晚期食谱推荐</a:t>
                </a:r>
                <a:endParaRPr/>
              </a:p>
            </p:txBody>
          </p:sp>
          <p:sp>
            <p:nvSpPr>
              <p:cNvPr id="3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早餐：燕麦粥、全麦面包、鸡蛋、牛奶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午餐：鱼肉豆腐炖菜、小米粥、炒蔬菜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晚餐：瘦肉、蔬菜沙拉、蒸米饭、水果</a:t>
                </a:r>
                <a:endParaRPr/>
              </a:p>
            </p:txBody>
          </p:sp>
          <p:sp>
            <p:nvSpPr>
              <p:cNvPr id="3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孕晚期的营养需求及食谱推荐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孕期营养与体重管理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孕期体重管理的重要性及方法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组合 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组合 1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孕期体重管理的重要性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维持孕妇的健康体重，减少妊娠并发症风险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有助于顺利分娩，减少难产和剖宫产的风险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有助于产后恢复，减少产后肥胖和慢性病的风险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组合 1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孕期体重管理方法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均衡膳食，控制热量摄入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适量运动，增加能量消耗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定期监测体重，调整饮食和运动计划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孕期营养对胎儿生长发育的影响</a:t>
                </a:r>
                <a:endParaRPr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营养充足的孕妇更容易分娩健康宝宝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营养不足的孕妇可能导致胎儿发育不良</a:t>
                </a:r>
                <a:endParaRPr/>
              </a:p>
            </p:txBody>
          </p:sp>
          <p:sp>
            <p:nvSpPr>
              <p:cNvPr id="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孕期营养对胎儿神经系统发育的影响</a:t>
                </a:r>
                <a:endParaRPr/>
              </a:p>
            </p:txBody>
          </p:sp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叶酸摄入充足的孕妇有助于预防神经管畸形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铁质摄入充足的孕妇有助于胎儿大脑发育</a:t>
                </a:r>
                <a:endParaRPr/>
              </a:p>
            </p:txBody>
          </p:sp>
          <p:sp>
            <p:nvSpPr>
              <p:cNvPr id="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孕期营养与胎儿生长发育的关系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孕期营养与孕妇身体健康的关系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组合 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组合 4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孕期营养对孕妇免疫力影响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营养充足的孕妇免疫力更强，减少患病风险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营养不足的孕妇容易患妊娠并发症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组合 4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孕期营养对孕妇产后恢复影响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营养充足的孕妇产后恢复更快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营养不足的孕妇产后恢复较慢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https://d.book118.com/368024034136006042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孕期营养课件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2024-09-22T06:27:30.212</cp:lastPrinted>
  <dcterms:created xsi:type="dcterms:W3CDTF">2024-09-21T22:27:30Z</dcterms:created>
  <dcterms:modified xsi:type="dcterms:W3CDTF">2024-09-21T22:27:32Z</dcterms:modified>
</cp:coreProperties>
</file>