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7B533-A764-454D-B598-621544634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66376-DBE7-40A2-9769-5072E1988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1ECFC-072E-4BAF-AFB4-BDFA0AD0B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F4CD8-75F9-4330-9CB6-FD256B278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8D781E-F0B6-47BF-A3A5-DF50298CF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3C75B1-8ED3-4753-A239-3B8B759C0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A5010E-68F4-4815-ADB0-E3DE947F3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1E126-D696-4A13-AD86-0D6DB1A38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5AAB6-B629-49D4-867D-CA9D4C974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B7D52-C049-40C8-B90B-813F04C61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B9598-F52E-4C05-9195-8617EBF23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24060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景区导游考证管理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导游考证制度概述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导游考证申请与审批流程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导游培训与考试管理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导游证使用与监管措施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景区导游服务质量提升策略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导游考证制度概述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37" r="403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提高导游服务质量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规范导游市场秩序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促进旅游业发展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通过导游考证制度，确保导游具备必要的专业知识和服务技能，提高导游服务质量，提升游客满意度。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导游考证制度有助于规范导游市场秩序，防止无证导游、黑导游等不法行为，保障游客合法权益。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合格的导游是旅游业的重要组成部分，导游考证制度有助于提升导游队伍整体素质，推动旅游业健康、可持续发展。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导游考证种类及等级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根据导游工作的性质和特点，导游考证可分为全国导游证和地方导游证两种。全国导游证在全国范围内有效，地方导游证在特定地区内有效。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导游考证一般分为初级、中级和高级三个等级。不同等级的导游证代表不同的专业经验和知识水平，也对应不同的服务质量和薪酬待遇。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导游考证管理机构一般为国家旅游局或地方旅游局。这些机构负责制定导游考证政策、考试标准、考试大纲等相关规定，并组织实施考试和颁发证书。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管理机构负责审核考生的报名资格、组织考试、评定考试成绩、颁发证书等。同时，他们还对持证导游进行监督管理，确保导游遵守职业道德和规范，提供优质服务。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导游考证管理机构及职责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导游考证申请与审批流程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申请条件与材料准备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申请条件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年满18周岁，具备高中及以上学历，身体健康，无不良行为记录，热爱旅游事业，具备一定的语言表达能力和组织协调能力。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材料准备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身份证、学历证明、近期免冠照片、体检报告、无犯罪记录证明等。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提交申请材料 → 审核材料 → 参加培训 → 参加考试 → 领取导游证。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自提交申请材料之日起，一般在30个工作日内完成审核，审核通过后可参加培训和考试，考试合格后10个工作日内领取导游证。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审批流程及时限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如何选择培训机构？建议选择经旅游主管部门认定的正规培训机构，注意核实其资质和口碑。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常见问题解答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如何选择培训机构？建议选择经旅游主管部门认定的正规培训机构，注意核实其资质和口碑。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如何选择培训机构？建议选择经旅游主管部门认定的正规培训机构，注意核实其资质和口碑。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如何选择培训机构？建议选择经旅游主管部门认定的正规培训机构，注意核实其资质和口碑。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导游培训与考试管理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6" r="18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包括导游业务知识、旅游法律法规、导游实务、导游语言艺术、旅游心理学、旅游地理、旅游文化等方面的知识。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采用线上和线下相结合的方式，包括课堂教学、案例分析、模拟导游等多样化的教学方法，以提高培训效果。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分为笔试和面试两个环节，其中笔试主要考察导游业务知识和旅游法律法规，面试则是考察导游实务和导游语言艺术。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笔试和面试的评分标准均采用百分制，其中笔试成绩占60%，面试成绩占40%。同时，还会对考生的仪表仪态、语言表达能力、应变能力等方面进行综合评价。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评分标准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考试形式及评分标准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https://d.book118.com/368024060036006034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2024-09-12T14:10:40.687</cp:lastPrinted>
  <dcterms:created xsi:type="dcterms:W3CDTF">2024-09-12T06:10:40Z</dcterms:created>
  <dcterms:modified xsi:type="dcterms:W3CDTF">2024-09-12T06:10:42Z</dcterms:modified>
</cp:coreProperties>
</file>