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514B1-426A-461A-882F-719002D3E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AC016-37F9-436D-9AE8-7496666AB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BCF7D-9E4B-46E4-A906-83F5FCC6B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E76A4-1298-464C-8DC6-277F53FB0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F69787-57C0-4637-B92F-F16DAD091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5C38D8-8836-486C-A3F8-308668356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3AD7E6-1FCB-4783-86BF-9A41BA73E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A581B7-5128-4D12-ABB9-E659A231F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CEB54-2399-4729-974E-7B799A7D7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75B57-0390-4247-BE31-F6DC520F7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D9868-F679-46A9-B520-E2DA354A3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2406201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折扣店经理培训店铺经营分析与市场预测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店铺经营分析基础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市场预测方法与技巧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团队管理与激励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财务管理与风险防范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店铺经营分析基础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分析店铺每日、周度、月度的销售额和交易量，了解销售趋势和波动情况。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销售额与交易量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客单价与客品数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毛利率与净利率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计算客单价和客品数，分析顾客的购买力和购买习惯。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计算毛利率和净利率，评估店铺的盈利能力和经营效率。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店铺经营数据解读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分析库存周转率，了解商品的流通速度和库存管理的效率。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评估员工的销售额、客单价等绩效指标，激励员工提升业绩。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通过顾客调查和反馈，分析顾客对店铺的满意度和忠诚度。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顾客满意度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商品结构分析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诊断商品结构的合理性，包括品类、品牌、价格带的分布等。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销售波动分析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分析销售波动的原因，如季节性因素、促销活动、竞争对手等。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顾客流失预警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通过分析顾客购买行为和反馈，预警潜在的顾客流失风险。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经营问题诊断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https://d.book118.com/368024062016006046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2024-09-26T20:51:26.009</cp:lastPrinted>
  <dcterms:created xsi:type="dcterms:W3CDTF">2024-09-26T12:51:26Z</dcterms:created>
  <dcterms:modified xsi:type="dcterms:W3CDTF">2024-09-26T12:51:28Z</dcterms:modified>
</cp:coreProperties>
</file>