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641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17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C9CA4-6311-4F7C-B00D-B1AD55133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6861D-B0FE-4661-BEA7-E6E68F572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24A45-A945-4429-9BCA-6179F5760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85B7C-F2A9-4B40-8D01-62294E0ED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A9EE37-E389-469F-8AC6-07D6C9F27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09D486-CC44-49BE-8356-33A03C852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7B4F3C-D8B9-4954-ADF0-88B381A3A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BEE607-87AF-4B80-A575-E2A2379AA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1AD882-0112-4D3F-92C5-7FCD6D0F4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3EE06-FF6B-45EF-9027-FEFA3D34F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128AC-2890-4098-B8E1-2DA47AAB4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631" r:id="rId2"/>
    <p:sldLayoutId id="2147485632" r:id="rId3"/>
    <p:sldLayoutId id="2147485633" r:id="rId4"/>
    <p:sldLayoutId id="2147485634" r:id="rId5"/>
    <p:sldLayoutId id="2147485635" r:id="rId6"/>
    <p:sldLayoutId id="2147485636" r:id="rId7"/>
    <p:sldLayoutId id="2147485637" r:id="rId8"/>
    <p:sldLayoutId id="2147485638" r:id="rId9"/>
    <p:sldLayoutId id="2147485639" r:id="rId10"/>
    <p:sldLayoutId id="214748564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24130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语文阅读教学设计心得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18960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132580" y="122047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阅读教学的理念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38187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324850" y="119189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阅读教学的实践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18960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132580" y="282638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阅读教学的创新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38187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324850" y="285623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阅读教学的反思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189605" y="478536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132580" y="452501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阅读教学的心得体会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阅读教学的理念</a:t>
            </a:r>
            <a:endParaRPr lang="zh-CN" altLang="en-US"/>
          </a:p>
        </p:txBody>
      </p:sp>
      <p:sp>
        <p:nvSpPr>
          <p:cNvPr id="104887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https://d.book118.com/368024130106006024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汉仪书宋二简</vt:lpstr>
      <vt:lpstr>MiSans Normal</vt:lpstr>
      <vt:lpstr>Wingdings</vt:lpstr>
      <vt:lpstr>Calibri Light</vt:lpstr>
      <vt:lpstr>Office Theme</vt:lpstr>
      <vt:lpstr>语文阅读教学设计心得</vt:lpstr>
      <vt:lpstr>目录</vt:lpstr>
      <vt:lpstr>阅读教学的理念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2024-08-31T22:15:42.954</cp:lastPrinted>
  <dcterms:created xsi:type="dcterms:W3CDTF">2024-08-31T14:15:42Z</dcterms:created>
  <dcterms:modified xsi:type="dcterms:W3CDTF">2024-08-31T14:15:45Z</dcterms:modified>
</cp:coreProperties>
</file>