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C5F1FA-4871-4609-A5F1-7910A633F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D03BF0-FFD6-4F0A-B567-6000501B1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9082D0-4059-4765-A2AF-488167CDE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F2AF71-7B45-4F2C-AAEE-7556FA1D9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6A4D22-F0CA-487E-B164-2EDCCE1E3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A44B28-223E-458F-9708-9467CD7BB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B268E7-F30B-4203-A381-AD788559E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566DC5-BA52-4A3A-A9C7-EAD5E4697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EF7C03-0231-43A6-9A58-5A8FDAECA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769BF7-857A-41EE-887F-56B16D241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41062E-07C8-45E9-8B0B-BAFF2C3BA1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25122035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职业技能鉴定评员培训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职业技能鉴定制度及政策解读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鉴定评员的专业素养与能力提升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职业技能鉴定的实际操作与技巧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职业道德与法律法规教育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包括制定评估标准、组织评估活动、提供评估反馈和指导等。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职业技能鉴定评员是负责评估职业技能水平、提供专业指导和建议的专业人员。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职业技能鉴定评员的角色与职责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373" b="16373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提升评估能力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通过培训，使评员掌握科学的评估方法和技巧，提高评估的准确性和公正性。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统一评估标准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确保评员对评估标准的理解和应用一致，保证评估结果的客观性和可比性。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推动技能提升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通过评员的指导和建议，促进被评估者的技能提升和职业发展。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27369" y="2345863"/>
            <a:ext cx="2194560" cy="3169920"/>
            <a:chOff x="1227369" y="2345863"/>
            <a:chExt cx="2194560" cy="3169920"/>
          </a:xfrm>
        </p:grpSpPr>
        <p:sp>
          <p:nvSpPr>
            <p:cNvPr id="3" name="AutoShape 3"/>
            <p:cNvSpPr/>
            <p:nvPr/>
          </p:nvSpPr>
          <p:spPr>
            <a:xfrm>
              <a:off x="1227369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901952" y="1923166"/>
            <a:ext cx="845393" cy="845393"/>
            <a:chOff x="1901952" y="1923166"/>
            <a:chExt cx="845393" cy="845393"/>
          </a:xfrm>
        </p:grpSpPr>
        <p:sp>
          <p:nvSpPr>
            <p:cNvPr id="5" name="AutoShape 5"/>
            <p:cNvSpPr/>
            <p:nvPr/>
          </p:nvSpPr>
          <p:spPr>
            <a:xfrm>
              <a:off x="1901952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743676" y="2345863"/>
            <a:ext cx="2194560" cy="3169920"/>
            <a:chOff x="3743676" y="2345863"/>
            <a:chExt cx="2194560" cy="3169920"/>
          </a:xfrm>
        </p:grpSpPr>
        <p:sp>
          <p:nvSpPr>
            <p:cNvPr id="7" name="AutoShape 7"/>
            <p:cNvSpPr/>
            <p:nvPr/>
          </p:nvSpPr>
          <p:spPr>
            <a:xfrm>
              <a:off x="3743676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418259" y="1923166"/>
            <a:ext cx="845393" cy="845393"/>
            <a:chOff x="4418259" y="1923166"/>
            <a:chExt cx="845393" cy="845393"/>
          </a:xfrm>
        </p:grpSpPr>
        <p:sp>
          <p:nvSpPr>
            <p:cNvPr id="9" name="AutoShape 9"/>
            <p:cNvSpPr/>
            <p:nvPr/>
          </p:nvSpPr>
          <p:spPr>
            <a:xfrm>
              <a:off x="4418259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259860" y="2345863"/>
            <a:ext cx="2194560" cy="3169920"/>
            <a:chOff x="6259860" y="2345863"/>
            <a:chExt cx="2194560" cy="3169920"/>
          </a:xfrm>
        </p:grpSpPr>
        <p:sp>
          <p:nvSpPr>
            <p:cNvPr id="11" name="AutoShape 11"/>
            <p:cNvSpPr/>
            <p:nvPr/>
          </p:nvSpPr>
          <p:spPr>
            <a:xfrm>
              <a:off x="6259860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934444" y="1923166"/>
            <a:ext cx="845393" cy="845393"/>
            <a:chOff x="6934444" y="1923166"/>
            <a:chExt cx="845393" cy="845393"/>
          </a:xfrm>
        </p:grpSpPr>
        <p:sp>
          <p:nvSpPr>
            <p:cNvPr id="13" name="AutoShape 13"/>
            <p:cNvSpPr/>
            <p:nvPr/>
          </p:nvSpPr>
          <p:spPr>
            <a:xfrm>
              <a:off x="6934444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8776167" y="2345863"/>
            <a:ext cx="2194560" cy="3169920"/>
            <a:chOff x="8776167" y="2345863"/>
            <a:chExt cx="2194560" cy="3169920"/>
          </a:xfrm>
        </p:grpSpPr>
        <p:sp>
          <p:nvSpPr>
            <p:cNvPr id="15" name="AutoShape 15"/>
            <p:cNvSpPr/>
            <p:nvPr/>
          </p:nvSpPr>
          <p:spPr>
            <a:xfrm>
              <a:off x="8776167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450750" y="1923166"/>
            <a:ext cx="845393" cy="845393"/>
            <a:chOff x="9450750" y="1923166"/>
            <a:chExt cx="845393" cy="845393"/>
          </a:xfrm>
        </p:grpSpPr>
        <p:sp>
          <p:nvSpPr>
            <p:cNvPr id="17" name="AutoShape 17"/>
            <p:cNvSpPr/>
            <p:nvPr/>
          </p:nvSpPr>
          <p:spPr>
            <a:xfrm>
              <a:off x="9450750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理论学习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包括职业技能鉴定理论、评估标准和方法、职业道德和法律法规等。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组织模拟评估活动，让评员在实际操作中掌握评估技巧和方法。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经验分享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邀请经验丰富的评员分享评估经验和案例，提供实际操作的参考和借鉴。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考核与反馈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对评员进行评估知识和技能的考核，并提供个性化的反馈和指导，帮助评员持续改进和提高。</a:t>
            </a:r>
            <a:endParaRPr lang="en-US" sz="1100"/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职业技能鉴定制度及政策解读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292" r="16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职业技能鉴定制度的组织架构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介绍国家、省、市三级职业技能鉴定中心及其职责，以及各级鉴定中心之间的关系和协作机制。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国家职业技能鉴定制度的建立与发展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介绍我国职业技能鉴定制度的起源、发展历程，以及在不同历史时期的政策调整和制度完善。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职业技能鉴定制度的意义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阐述职业技能鉴定制度在促进就业、提高劳动者素质、推动经济发展等方面的重要作用。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国家职业技能鉴定制度概述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536" b="953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职业技能鉴定政策的主要内容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详细解读国家及地方关于职业技能鉴定的政策法规，包括鉴定对象、鉴定等级、鉴定方式、鉴定程序等方面的规定。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职业技能鉴定政策的实施与监管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介绍政策执行过程中的监管措施和评估机制，包括鉴定机构的资质审核、鉴定过程的监督、鉴定结果的复核等。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职业技能鉴定政策的发展趋势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分析当前及未来职业技能鉴定政策的发展趋势，如技能等级制度的改革、新职业新技能的纳入、智能化技能鉴定的探索等。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职业技能鉴定政策解读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职业技能鉴定标准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详细介绍各类职业的技能鉴定标准，包括知识要求、技能要求、职业素养等方面的具体规定。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详细阐述从报名、资格审查、考试安排、考试实施到成绩公布、证书发放等整个鉴定流程的具体步骤和操作规范。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职业技能鉴定的考试形式与内容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介绍不同职业的考试形式（如理论考试、实操考试等）和考试内容（如知识测试、技能演示等），以及考试难度和通过标准。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鉴定评员的专业素养与能力提升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具备扎实的专业理论基础和广泛的相关领域知识，能够准确理解和把握职业技能标准和鉴定要求。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专业知识储备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具有一定的实际工作经验，熟悉相关职业领域的工作流程和操作规范，能够准确判断和评价被鉴定人的技能水平。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实践经验积累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遵守职业道德规范，保持公正、客观、严谨的工作态度，尊重被鉴定人的权益，维护鉴定工作的严肃性和公正性。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职业道德修养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鉴定评员的专业素养要求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实践锻炼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通过参与实际鉴定工作，不断积累实践经验，提高技能评价能力和水平。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交流合作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与同行、专家和被鉴定人保持密切沟通和交流，共同探讨和解决鉴定过程中遇到的问题。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关注行业动态和最新技术发展趋势，不断更新和扩充自己的专业知识储备。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接受培训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参加由权威机构或专家组织的培训活动，接受系统的理论学习和实践指导。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提升鉴定评员的专业能力途径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https://d.book118.com/368025122035006043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2024-09-22T18:09:28.285</cp:lastPrinted>
  <dcterms:created xsi:type="dcterms:W3CDTF">2024-09-22T10:09:28Z</dcterms:created>
  <dcterms:modified xsi:type="dcterms:W3CDTF">2024-09-22T10:09:30Z</dcterms:modified>
</cp:coreProperties>
</file>