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786A2-BF90-4782-991C-6CC936E1D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C60B7-4573-4A59-BAB0-15A71226F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ADECA-69F8-4B1B-B374-AD3892BD3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52117-3147-45DB-92B9-C68CB6793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3BC3B-CE7A-4DA9-8E8A-CC2B6EC58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B3003-12CA-461F-81F1-E1AE1A470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DC37D7-E257-43E7-9395-93272677C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AB7C9-33D0-4DB5-A3DA-D61235DA8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6305E-1838-451F-92E4-1B583D369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692D7-E8A9-4835-A4BE-905B4725B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98831-84D3-4138-8958-C04E2968B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60040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特斯拉公司需求分析报告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特斯拉公司概述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市场策略与销售预测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特斯拉公司作为电动汽车行业的领军企业，近年来在全球范围内取得了显著的市场份额增长。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随着消费者对环保和智能化的需求日益增强，特斯拉公司需要不断优化产品和服务以满足市场需求。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分析特斯拉公司的市场需求，为公司的产品研发、市场拓展和战略规划提供决策依据。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识别潜在的市场机会和挑战，为公司的可持续发展提供支持。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本报告主要关注特斯拉公司的电动汽车市场需求，包括个人用户、商业用户和政府机构等不同客户群体的需求。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报告将分析市场需求的特点、趋势和影响因素，并提出相应的建议和策略。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特斯拉公司概述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特斯拉公司成立，旨在打造高性能的电动汽车。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2003年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特斯拉宣布推出电动卡车Semi和电动皮卡Cybertruck。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推出首款电动汽车Roadster，标志着特斯拉进入市场。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2008年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特斯拉在纳斯达克上市，获得资金用于扩大生产和研发。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推出Model 3，成为特斯拉最畅销的车型。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40" r="2724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特斯拉的电动汽车包括Roadster、Model S、Model X、Model 3、Model Y等。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电动汽车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特斯拉提供太阳能板和储能产品Powerwall。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能源产品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特斯拉的Autopilot系统是其核心产品之一，旨在提高驾驶安全性。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自动驾驶技术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特斯拉提供OTA软件更新、导航、音乐和其他互联网服务。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公司市场定位与竞争优势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特斯拉定位于高端电动汽车市场，强调性能、技术和创新。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技术创新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特斯拉在电动汽车、电池技术和自动驾驶等领域拥有多项专利技术。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品牌影响力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特斯拉作为一家具有影响力的创新公司，吸引了大量忠实粉丝和客户。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垂直整合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特斯拉采用垂直整合的经营模式，从电池到车辆生产全部自主完成，有利于成本控制和品质保证。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聚焦年轻消费群体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特斯拉的目标客户主要为年轻、环保意识强、追求科技和创新的消费者，他们注重产品的品质、性能和科技感。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拓展全球市场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特斯拉积极拓展国际市场，尤其在欧洲和亚洲市场，通过本地化生产和销售，满足不同国家和地区的需求。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定位中高端市场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特斯拉公司主要针对中高端市场，提供高性价比的电动汽车产品，满足消费者对高品质、高性能电动汽车的需求。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随着全球对环保和节能的关注度不断提高，电动汽车市场呈现出快速增长的趋势。特斯拉凭借其卓越的产品性能和品牌影响力，在市场中占据了重要地位。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随着技术的进步和消费者对电动汽车的认知度提高，预计未来几年特斯拉的市场需求将继续保持强劲增长。特别是在欧洲和亚洲市场，电动汽车的需求潜力巨大。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增长趋势持续强劲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特斯拉的客户群体以年轻人为主，他们注重时尚、科技和创新，对电动汽车的环保、节能和智能化表现出浓厚的兴趣。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客户群体年轻化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特斯拉的客户在选择产品时，更注重个性化需求，如定制化的外观、内饰和配置等。此外，他们还期望获得便捷的充电服务和完善的售后服务。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需求偏好个性化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客户在选择电动汽车时，非常关注产品的性能表现和续航里程。特斯拉在电动汽车领域的领先技术，如电池技术和驱动系统，为其赢得了客户的信赖和口碑。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关注产品性能与续航里程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客户群体特征与需求偏好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https://d.book118.com/368026004064006032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2024-09-10T00:06:46.528</cp:lastPrinted>
  <dcterms:created xsi:type="dcterms:W3CDTF">2024-09-09T16:06:46Z</dcterms:created>
  <dcterms:modified xsi:type="dcterms:W3CDTF">2024-09-09T16:06:48Z</dcterms:modified>
</cp:coreProperties>
</file>