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628DC-9E00-48B1-98FE-D9930728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06525-CEFA-4633-ABBD-20B480082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BF3CA-EDEE-47FF-8384-38DDF89D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7B982-EFF3-4523-8E6E-5A2069A9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B1A276-2E9A-4343-B332-028800428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A48DE-2E9A-45E6-85C9-A3F98033D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F768CB-4363-4616-AEE2-B4AFB3DFE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9DA3B-BAF6-4066-9EBD-5F91E1FBB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CED71-D995-4C23-B295-7B375BD9E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C95A3-A26B-4F17-8B34-8A9941A2E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60826-E271-40CA-B06F-571AE85F6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6071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上海悦心健康财务分析报告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财务数据概览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成本费用分析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资产与负债分析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财务指标分析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上海悦心健康科技有限公司成立于XXXX年，是一家专注于健康科技领域的企业。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公司总部位于上海市，拥有现代化的办公环境和设施。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公司以“让健康触手可及”为使命，致力于为消费者提供高品质的健康产品和服务。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750" b="2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9995" b="1999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公司业务涵盖了健康科技产品的研发、生产和销售。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产品线包括智能健康设备、健康食品、健康服务等多元化领域。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公司通过线上和线下渠道销售产品，拥有广泛的客户群体和市场份额。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公司组织架构清晰，设有研发、生产、销售、市场等部门。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各部门分工明确，协同合作，确保公司运营的高效和顺畅。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公司重视人才培养和团队建设，为员工提供良好的职业发展平台和福利待遇。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财务数据概览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上海悦心健康在过去的几年中，收入呈现出稳步增长的趋势。根据最新的财务报告，公司的年收入已经突破了10亿元人民币，其中主要来自于产品销售和服务提供。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得益于有效的成本控制和收入增长，公司的净利润也呈现出逐年上升的趋势。在报告期内，公司的净利润率达到了15%，表明公司在盈利方面表现良好。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69" r="236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收入与利润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公司的资产主要包括流动资产和非流动资产。流动资产主要包括现金、应收账款和存货；非流动资产则主要包括固定资产和无形资产。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负债方面，公司的负债主要由流动负债构成，如应付账款、短期借款等。长期负债占比较小，表明公司的债务结构相对较为健康。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资产与负债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负债情况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公司的经营活动现金流表现稳定，能够满足日常经营和扩张的需要。经营活动现金流主要由产品销售收入、提供服务的收入以及其他与经营活动相关的现金流入和流出构成。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经营活动现金流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投资活动现金流主要用于购买固定资产、无形资产和其他长期资产。筹资活动现金流则主要用于偿还借款和支付股息。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投资和筹资活动现金流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收入分析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收入来源一：药品销售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药品销售是公司的主要收入来源，包括处方药和非处方药的批发和零售。随着医疗保健需求的增长，药品销售收入呈现出稳步增长的趋势。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收入来源二：医疗服务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公司通过旗下的医疗机构提供各种医疗服务，如诊疗、手术、康复等。医疗服务收入占比逐年上升，成为公司收入的重要补充。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收入来源三：健康管理咨询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公司为客户提供健康管理咨询服务，包括健康风险评估、营养指导、健身计划等。这部分收入虽然占比不高，但增长迅速，潜力巨大。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收入增长趋势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增长驱动因素一：药品销售增长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随着人口老龄化和慢性病患病率的上升，药品需求持续增长，推动药品销售收入的增加。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增长驱动因素二：医疗服务拓展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增长驱动因素三：健康管理咨询市场扩大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随着公众健康意识的提高，健康管理咨询市场需求增加，推动该业务领域的快速增长。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公司不断拓展医疗服务领域，增加服务项目，吸引更多患者，推动医疗服务收入的增加。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质量评估一：收入稳定性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药品销售收入相对稳定，医疗服务收入受季节性和政策影响较大，健康管理咨询收入波动性较大。公司需关注政策变化和市场需求变化，提高收入的稳定性。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质量评估二：收入结构合理性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合理的收入结构有助于降低经营风险，提高盈利能力。公司需关注收入结构的合理性，不断优化业务结构。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质量评估三：成本控制与盈利能力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有效的成本控制是提高盈利能力的关键。公司需加强成本控制，提高资源利用效率，实现可持续发展。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收入质量评估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成本费用分析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包括管理费用、销售费用等，这些成本与生产间接相关，通常按一定比例分摊到产品上。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包括预防成本、鉴定成本、内部损失成本和外部损失成本，这些成本与产品质量相关，用于确保产品符合规定的质量要求。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包括原材料、人工、设备折旧等，这些成本与生产直接相关，是构成产品成本的主要部分。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成本构成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通过比价、谈判、集中采购等方式降低采购成本。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优化生产流程、提高生产效率、减少浪费等方式降低生产成本。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通过合理分配销售费用、提高销售效率等方式降低销售成本。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销售成本控制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通过优化组织结构、提高管理效率等方式降低管理成本。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管理成本控制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成本费用控制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https://d.book118.com/368026071137006037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2024-09-18T00:23:41.709</cp:lastPrinted>
  <dcterms:created xsi:type="dcterms:W3CDTF">2024-09-17T16:23:41Z</dcterms:created>
  <dcterms:modified xsi:type="dcterms:W3CDTF">2024-09-17T16:23:43Z</dcterms:modified>
</cp:coreProperties>
</file>