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D3535A-C8F7-465C-A149-A5465256DE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D04C63-DF74-446E-AA72-A2F9FE8488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311502-49D2-479A-859F-5B7D5BE14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F92F15-F590-49DE-81A1-173D3530F2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24F16D-5DAB-4FC6-8738-00B12EE136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1F7B98-C3B6-4FEF-BC95-344CD71763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611047-66B1-4E22-A16D-EC4609C3EA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AD3ABC-6334-4DBD-9206-EED4F71639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FFA116-BE12-4EFD-98F9-829A625AE5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124167-EE5A-4216-B2F1-6780E70016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CC9998-33B1-4103-9232-76821B2154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2613614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室内空气污染及其环境监测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室内空气污染概述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室内空气污染物种类及特性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室内空气环境监测方法与技术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室内空气环境评价标准与法规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室内空气污染治理措施与策略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未来发展趋势与挑战</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室内空气污染概述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指室内空气中存在的对人体健康有危害的物质，其浓度和持续时间足以对人体健康产生负面影响。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根据污染物的性质，室内空气污染可分为化学性污染（如甲醛、苯等）、物理性污染（如噪声、辐射等）和生物性污染（如细菌、病毒等）。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室内空气污染定义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污染源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室内空气污染源主要包括建筑材料、家具、装饰材料、清洁剂、化妆品、燃烧产物等。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室内空气污染可引起人体多种健康问题，如呼吸道疾病、心血管疾病、癌症等，长期暴露于污染环境中还会影响人的神经系统、免疫系统和生殖系统等。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12500" b="12500"/>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污染源及危害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我国室内空气污染研究起步较晚，但近年来发展迅速。目前，国内学者主要关注室内空气污染物的检测、评价和治理等方面，取得了一系列重要成果。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国外对室内空气污染的研究较早，已经形成了较为完善的理论体系和技术体系。目前，国外学者主要关注室内空气污染的成因、影响因素、健康效应和治理技术等方面，不断推动室内环境质量的改善。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国外研究现状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室内空气污染物种类及特性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84" r="18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颗粒物</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PM2.5</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直径小于或等于2.5微米的颗粒物，可深入肺部，对人体健康产生严重影响。</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PM10</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直径小于或等于10微米的颗粒物，可进入上呼吸道，引起呼吸道疾病。</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尘埃</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较大的颗粒物，可悬浮在空气中，对室内环境和人体健康产生不良影响。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一种无色、有刺激性气味的气体，主要来源于家具、装修材料等，可引起眼、鼻、喉刺激症状，甚至导致癌症。</a:t>
            </a:r>
          </a:p>
        </p:txBody>
      </p:sp>
      <p:pic>
        <p:nvPicPr>
          <p:cNvPr id="6" name="Picture 6"/>
          <p:cNvPicPr>
            <a:picLocks noChangeAspect="1"/>
          </p:cNvPicPr>
          <p:nvPr/>
        </p:nvPicPr>
        <p:blipFill>
          <a:blip r:embed="rId2"/>
          <a:srcRect l="20000" r="2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甲醛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包括苯、甲苯、二甲苯等，主要来源于油漆、涂料等，对人体有致癌、致畸、致突变作用。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苯系物</a:t>
            </a:r>
          </a:p>
        </p:txBody>
      </p:sp>
      <p:pic>
        <p:nvPicPr>
          <p:cNvPr id="10" name="Picture 10"/>
          <p:cNvPicPr>
            <a:picLocks noChangeAspect="1"/>
          </p:cNvPicPr>
          <p:nvPr/>
        </p:nvPicPr>
        <p:blipFill>
          <a:blip r:embed="rId3"/>
          <a:srcRect t="21875" b="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58" r="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一种无色、有刺激性气味的气体，主要来源于建筑材料、清洁剂等，可引起眼、鼻、喉刺激症状，严重时可导致肺水肿。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气态污染物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917" r="1691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167" r="131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细菌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病毒</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真菌</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螨虫</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生物性污染物</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可引起各种感染性疾病，如肺炎、结核等。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可引起过敏性疾病，如哮喘、鼻炎等。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可引起流感、感冒等呼吸道疾病。</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可引起过敏性疾病，如哮喘、皮炎等。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钍</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一种放射性元素，主要存在于某些矿物和岩石中，可通过食物链进入人体，对人体健康产生不良影响。</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一种无色、无味、无臭的放射性气体，主要来源于土壤和建筑材料，长期吸入可导致肺癌。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其他放射性元素</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如铀、钚等，主要来源于核工业和其他放射性物质的使用和处理过程中产生的废弃物和泄漏事故。这些元素对人体健康和环境都有极大的危害。</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292" r="14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放射性污染物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室内空气环境监测方法与技术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583" r="3058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使用便携式空气质量检测仪器，对室内空气中的PM2.5、甲醛、TVOC等有害物质进行定期检测。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空气质量检测仪器</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通过采集室内空气样品，送至专业实验室进行分析，以获取更准确的污染物种类和浓度信息。</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空气采样分析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传统监测方法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0664" r="1066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化学传感器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利用化学反应原理，将污染物浓度转化为电信号进行测量，如电化学传感器、光学传感器等。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物理传感器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通过测量空气中某些物理量的变化来间接反映污染物浓度，如温度、湿度、压力传感器等。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光谱分析技术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红外光谱技术</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利用红外光谱仪对室内空气中的有机物进行定性和定量分析。</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激光光谱技术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通过激光与污染物的相互作用，测量污染物的种类和浓度。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https://d.book118.com/368026136140006035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2024-09-14T22:48:35.141</cp:lastPrinted>
  <dcterms:created xsi:type="dcterms:W3CDTF">2024-09-14T14:48:35Z</dcterms:created>
  <dcterms:modified xsi:type="dcterms:W3CDTF">2024-09-14T14:48:37Z</dcterms:modified>
</cp:coreProperties>
</file>