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1CEC4-6865-4F40-89DC-6FE38B394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C98C2-B050-4CB2-AB14-E8F2B0904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D28AF-C9CE-4053-A214-D99A66225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2F048-AAA4-44C5-8D97-4DFF55589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F3BCCE-A32B-44CE-953A-BE3B27A3B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88ABF5-3069-43CB-84BE-14FCDE725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DD522F-D82E-4EA2-9EC4-01E3C2E27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DF090-3AF2-4332-A5E1-C86C9531A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89829-2E61-4EC2-A734-17AB255A3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BE1CA-060E-492B-9CE5-0AD340C0D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31238-A5B0-4DDF-9D60-DDC2B6015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27137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肺功能检查与血气分析课件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肺功能检查概述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肺功能检查的方法与流程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血气分析的方法与流程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肺功能检查与血气分析的比较与关联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肺功能检查与血气分析的案例分享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肺功能检查概述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36" r="271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肺功能检查是通过测量呼吸道的通气、换气、呼吸调节等指标，评估肺部功能状态的检查方法。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了解肺部疾病的病理生理变化，诊断肺部疾病，评估病情严重程度，预测疾病预后，指导治疗和评估治疗效果。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基础肺功能检查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支气管激发试验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支气管舒张试验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弥散功能测定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肺功能检查的种类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包括肺活量、用力呼气量、第一秒用力呼气量等指标的测定。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用于评估气道高反应性，诊断哮喘等疾病。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用于评估气道舒张性，诊断慢性阻塞性肺疾病等疾病。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用于评估肺部气体交换能力，诊断肺气肿、肺纤维化等疾病。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33" r="1383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哮喘的诊断与病情评估。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慢性阻塞性肺疾病的诊断与病情评估。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肺部感染的诊断与病情评估。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职业病筛查与诊断。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肺功能检查的临床应用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肺功能检查的方法与流程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肺功能检查适用于评估呼吸系统疾病、手术风险评估、职业病诊断等。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肺功能检查禁用于严重心肺疾病、呼吸困难、无法配合检查的患者。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肺功能检查的适应症与禁忌症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4" r="26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肺功能检查需要使用肺功能测定仪，包括流速容量计、气体分析仪等。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肺功能检查基于呼吸动力学原理，通过测量呼吸道的阻力、顺应性等参数，评估肺功能状态。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肺功能检查的设备与原理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肺功能检查通常包括患者基本信息采集、体位调整、佩戴鼻夹、深呼吸、用力呼气等步骤。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患者在检查前应避免剧烈运动、吸烟等影响检查结果的因素，同时应配合医生要求，正确完成各项动作。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肺功能检查的步骤与注意事项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血气分析是通过对血液中的气体和相关指标进行检测，以评估呼吸功能和酸碱平衡状态的检查方法。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了解机体是否存在酸碱平衡失调、缺氧或二氧化碳潴留，为临床诊断和治疗提供依据。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包括pH值、PaO2（动脉血氧分压）、PaCO2（动脉血二氧化碳分压）、HCO3-（碳酸氢根离子浓度）等。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通过分析这些参数，可以判断机体的呼吸功能和酸碱平衡状态，从而对相关疾病进行诊断和治疗。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血气分析的参数与意义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https://d.book118.com/368027137032006044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2024-09-24T04:03:06.238</cp:lastPrinted>
  <dcterms:created xsi:type="dcterms:W3CDTF">2024-09-23T20:03:06Z</dcterms:created>
  <dcterms:modified xsi:type="dcterms:W3CDTF">2024-09-23T20:03:08Z</dcterms:modified>
</cp:coreProperties>
</file>