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9902B9-0617-4B3D-AB5B-678986A2C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DC226-6C32-4ED8-8340-D28AECB08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F81F99-A23E-4A70-9EDE-7B1763D65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246157-BD7C-4FE3-A3BE-FBD0F61CA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135ADA-93FB-43CE-9D4C-C3620EA00A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B64EE6-9EDC-458F-A9B6-75CFF82555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CE9A7C-2759-4624-A874-8937A4E635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1E4663-3D77-4F32-A47D-D8D861003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306AD2-3B84-45AD-9DDD-58C5A4FD0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50D66-B47C-4FBD-8F8A-90AEDEC46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F30AD9-9EB6-42D9-99E8-5D1658B25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300421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教育课题研究数据整理与分析资料</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数据整理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教育课题研究数据分析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数据可视化与报告呈现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探讨教育课题研究的重要性及其在实际教育中的应用价值。</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分析当前教育课题研究现状及存在的问题，提出改进措施。</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通过实证研究，验证教育理论的有效性和可行性，为教育实践提供指导。</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教育课题研究相关的文献资料、调查问卷、实验数据等。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通过图书馆、档案馆、互联网等途径收集相关文献资料；设计调查问卷，对目标人群进行抽样调查；进行实验研究，收集实验数据。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数据来源与收集方法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收集方法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数据来源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数据整理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在数据收集过程中，可能会因为各种原因出现重复数据，需要进行去重处理。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去除重复数据</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对于数据中的缺失值，需要根据实际情况进行填充或删除。</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缺失值处理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对于数据中的异常值，需要进行识别和处理，以避免对分析结果产生不良影响。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异常值处理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数据编码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对于非数值型数据，需要进行编码处理，以便于后续的数据分析和建模。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数据录入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将清洗和预处理后的数据按照规定的格式和要求录入到相应的数据库或数据文件中。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数据编码与录入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数据安全与保密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加强数据安全管理，确保数据的保密性、完整性和可用性。采取必要的安全措施，如加密、访问控制等。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根据实际需求设计数据库结构，包括表结构、字段类型、索引等。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数据备份与恢复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定期对重要数据进行备份，以防止数据丢失或损坏。同时，也需要掌握数据恢复的方法和技术。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数据分析方法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42" r="29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对收集到的教育课题数据进行清洗，处理缺失值和异常值，并进行数据整理和标准化，以便后续分析。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数据清洗和整理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利用图表、图像等方式直观展示数据的分布、趋势和特征，帮助研究者初步了解数据情况。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计算数据的均值、中位数、众数、方差、标准差等描述性统计量，以刻画数据的集中趋势、离散程度和分布形态。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描述性统计量计算</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假设检验</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根据研究假设，选择合适的检验方法（如t检验、卡方检验等），对数据进行分析，判断假设是否成立。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置信区间估计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利用样本数据对总体参数进行区间估计，给出参数的可能取值范围，为研究者提供更全面的信息。</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效应量分析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计算效应量指标（如相关系数、回归系数等），以量化变量之间的关系强度和方向，为解释和预测提供依据。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推论性统计分析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https://d.book118.com/368030042114006032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2024-09-10T09:15:40.983</cp:lastPrinted>
  <dcterms:created xsi:type="dcterms:W3CDTF">2024-09-10T01:15:41Z</dcterms:created>
  <dcterms:modified xsi:type="dcterms:W3CDTF">2024-09-10T01:15:43Z</dcterms:modified>
</cp:coreProperties>
</file>