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F9800-9C73-4CD6-802E-0BA91A43C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E4E9D-4FC0-4D87-AB16-C4F95BEAF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9A06C-AD21-48DE-8B48-41952412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74B9C-18B1-4DB2-BFA0-21232FA7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88713-A0E2-4515-B3A1-3161584A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1904A2-FA12-4D69-992C-1C6BA4B94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2023C-8917-4AA1-88D2-8BB38E55C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FC4E2-BBE2-478E-86F6-4F31337EE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27878-3B31-48F8-9F00-6AB1387C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60754-1198-4E9B-97CA-0075AAE3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0F25A-BC49-46DD-AC3A-0140266CB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3101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营销理论演变历程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未来营销理论趋势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02" r="315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营销是指通过创造和交换产品及价值，以获得、保持和增加顾客价值的过程。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随着市场竞争的加剧，企业需要运用营销策略来吸引和留住客户，提升品牌知名度和市场份额，实现可持续发展。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4419" r="44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以数字化技术和数据为支撑，强调与消费者的实时互动和个性化体验，通过精准营销和客户关系管理来建立长期关系。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以产品为中心，强调产品功能和特点，通过广告和促销手段来吸引消费者。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以消费者需求为导向，注重市场调研和消费者行为分析，通过差异化战略和品牌建设来满足消费者需求。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营销理论的发展历程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传统营销理论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以产品为中心，强调产品的品质和功能。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在产品导向营销阶段，企业主要关注产品的品质和功能，认为只要产品质量好、功能强大，就能够吸引消费者购买。这种营销观念注重生产效率和成本控制，以降低价格来吸引消费者。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产品导向营销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以销售为中心，强调销售渠道和促销策略。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随着市场竞争的加剧，企业开始注重销售渠道和促销策略。销售导向营销强调通过各种促销手段来刺激消费者购买，例如折扣、赠品等。这种营销观念注重市场占有率和销售量，以提高销售额为目标。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销售导向营销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以消费者为中心，强调满足消费者需求和建立长期关系。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的多样化和市场竞争的加剧，企业开始注重消费者需求和建立长期关系。营销导向营销强调通过市场调研了解消费者需求，并提供相应的产品或服务。同时，企业开始关注品牌建设和客户关系管理，以建立长期关系和忠诚度为目标。这种营销观念注重消费者满意度和品牌价值，以提高市场份额和消费者忠诚度为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现代营销理论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77205" y="4838783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0800000">
            <a:off x="1103852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9159730" y="4838783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05083" y="3081147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031730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10800000">
            <a:off x="9087608" y="3081147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377205" y="1348302"/>
            <a:ext cx="8305833" cy="1333500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0800000">
            <a:off x="1103852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9159730" y="1348302"/>
            <a:ext cx="2210848" cy="1333500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034290" y="3847243"/>
            <a:ext cx="87725" cy="163068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0177260" y="3757422"/>
            <a:ext cx="87725" cy="252984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0320231" y="3757422"/>
            <a:ext cx="87725" cy="252984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459962" y="3670840"/>
            <a:ext cx="94202" cy="342805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011525" y="3517678"/>
            <a:ext cx="536162" cy="342805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997333" y="3400044"/>
            <a:ext cx="685705" cy="695706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社会营销面临着诸多挑战，如如何平衡企业的经济利益和社会责任，如何确保活动的有效性和持续性等。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社会营销的挑战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社会营销是一种营销策略，旨在通过影响消费者的行为和态度，以实现社会的整体利益。它强调企业不仅要关注自身的经济利益，还要关注社会的整体利益。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社会营销的概念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社会营销的实践包括公益活动、环保行动、社会责任等。企业通过这些活动，可以提升品牌形象，增强消费者对企业的信任和忠诚度。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社会营销的实践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整合营销是一种营销策略，旨在通过整合各种营销手段和资源，以实现企业的营销目标。它强调企业要全面考虑消费者的需求和行为，以及市场环境的变化。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整合营销的实践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整合营销的实践包括广告、公关、销售、数字营销等多种手段。企业通过这些手段的整合，可以更有效地传递品牌信息，提高品牌知名度和美誉度。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整合营销面临着诸多挑战，如如何选择合适的营销手段和资源，如何协调各种手段之间的关系等。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https://d.book118.com/368031017117006036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2024-09-16T05:19:57.188</cp:lastPrinted>
  <dcterms:created xsi:type="dcterms:W3CDTF">2024-09-15T21:19:57Z</dcterms:created>
  <dcterms:modified xsi:type="dcterms:W3CDTF">2024-09-15T21:19:59Z</dcterms:modified>
</cp:coreProperties>
</file>