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71E4A8-0665-44F8-A2B3-F7AD443CEF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F7C8E5-B680-424C-ADFC-30ED25D0C6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71BC16-044E-4F46-9CF6-15987468B5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FDED94-9522-4350-B28E-F8DEE203E4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093A9C3-F39E-4F04-AC9F-07DB070459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C7AE0DD-D563-41FD-871D-ABDA311235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DACF2CF-0E20-4077-9E8A-8146DA1A78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CB52BC-644E-43F5-AE39-16AFF0D77E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492726-FF37-4F62-B347-41B695BD2A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540D94-F0C4-4CFF-B37C-E0B8A8E7FB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B7E73E-A96A-4D0F-B5F6-06EB91789E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8031026113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公司目标管理制度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4779214" y="4075345"/>
            <a:ext cx="263357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60501" y="4990945"/>
            <a:ext cx="307099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公司目标管理制度概述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目标设定与制定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目标实施与监控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目标评估与反馈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公司目标管理制度的实施案例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公司目标管理制度的未来发展与展望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6" r="2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一种以目标为导向的管理方式，通过设定、实施、评估和调整目标，提高组织效率和绩效。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将目标管理制度应用于公司管理，通过设定公司目标、分解目标到各部门和员工，以及实施相应的考核和激励措施，实现公司战略发展目标。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主题简介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公司目标管理制度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目标管理制度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579" r="3157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434" r="3143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4855" r="2485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通过实施公司目标管理制度，确保公司战略目标的实现，提高组织效率和员工绩效，促进公司可持续发展。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有利于明确公司发展方向，统一员工和部门目标，激发员工工作积极性和创造力，提高公司整体竞争力和市场地位。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公司目标管理制度概述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公司目标管理制度是一种以目标为导向的管理方式，通过制定、分解和实施公司目标，以实现公司的战略规划和业务发展。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目标管理制度强调目标的明确性、可衡量性和可达成性，通过目标的层层分解和落实，确保公司各部门、各岗位的工作与公司整体目标保持一致。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7496" r="27496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定义与概念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激励员工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明确、可衡量的目标能够激发员工的积极性和工作动力，通过目标的达成和绩效的评估，激励员工不断进步和发展。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统一方向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目标管理制度能够明确公司的战略方向和业务目标，使员工了解公司的发展规划和期望，从而统一全员的工作方向和努力目标。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提高效率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通过目标的制定和实施，能够明确各项工作的优先级和重点，合理分配资源，提高工作效率和资源利用效率。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促进协作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目标管理制度有助于加强部门之间的沟通与协作，形成跨部门的工作合力，共同为实现公司目标而努力。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目标管理制度的重要性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https://d.book118.com/368031026113006046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41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2024-09-27T16:46:34.654</cp:lastPrinted>
  <dcterms:created xsi:type="dcterms:W3CDTF">2024-09-27T08:46:34Z</dcterms:created>
  <dcterms:modified xsi:type="dcterms:W3CDTF">2024-09-27T08:46:36Z</dcterms:modified>
</cp:coreProperties>
</file>