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AF5A8-3245-4B00-BFCE-3C0527454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279D4-AA7C-4CD9-9C65-8C4097730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319BA-37CF-49EE-98E2-3E2B313CD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A9972-8A6E-4B83-97C6-DC47D7CE9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0676B-DDDF-4A2C-958B-E1C969755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EFB28D-9264-4A6B-8830-8522EF869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352368-B884-455F-BADC-9BF1372F3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527E3-4D7A-479E-AD8B-517B9E92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6DE2E-47B4-4A46-980E-221E84D8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4EF69-C5A9-42E8-A098-8F4DEDB22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0551D-3B6A-4914-A068-0EC479452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330150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《软骨与骨》课件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软骨与骨的概述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软骨的组织结构与功能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骨的组织结构与功能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软骨与骨的疾病与治疗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软骨与骨的生物力学特性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软骨与骨的研究进展与未来展望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软骨与骨的概述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265" b="2726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软骨是结缔组织的一种，由软骨细胞和基质构成，具有弹性。骨是硬质结缔组织，由骨细胞和矿物质构成，具有支撑和保护作用。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软骨具有弹性，能够承受压力并缓冲冲击。骨具有硬度和强度，能够提供支撑和保护。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软骨作为关节的衬垫，减少摩擦和冲击，保护关节内的骨骼和软组织。此外，某些软骨还具有发声和助呼吸等功能。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软骨的功能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骨是身体的支架，支撑身体并保护内脏器官。骨还参与造血和钙磷代谢，维持身体的内环境稳定。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骨的功能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软骨与骨的功能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根据结构和功能的不同，软骨可分为透明软骨、弹性软骨和纤维软骨三种类型。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根据形态和功能的不同，骨可分为长骨、短骨、扁骨和不规则骨四种类型。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软骨与骨的分类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软骨的组织结构与功能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具有高度的韧性和弹性，主要分布在喉部、气管和支气管等部位，起到支撑和保护作用。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软骨是由软骨细胞、纤维和基质构成的，呈现出半透明的外观。它具有高度的韧性和弹性，能够承受较大的压力和摩擦力。在喉部、气管和支气管等部位，透明软骨起到了支撑和保护的作用，确保呼吸道畅通无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透明软骨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具有较好的弹性和回弹性，主要分布在耳廓和会厌等部位，起到传音和保护作用。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软骨是由软骨细胞、纤维和基质构成的，其中含有大量的弹性纤维。它具有较好的弹性和回弹性，能够承受较大的压力和变形。在耳廓和会厌等部位，弹性软骨起到了传音和保护的作用，确保声音能够准确地传递和防止外部压力对内部器官的损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弹性软骨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具有较强的韧性和抗拉性，主要分布在椎间盘、耻骨联合和关节盘等部位，起到连接和缓冲作用。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软骨是由软骨细胞、纤维和基质构成的，其中含有大量的胶原纤维。它具有较强的韧性和抗拉性，能够承受较大的拉伸力和压缩力。在椎间盘、耻骨联合和关节盘等部位，纤维软骨起到了连接和缓冲的作用，能够有效地吸收和分散外力，减少关节的摩擦和损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纤维软骨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具有保护和营养作用，覆盖在软骨的表面，对软骨的生长和修复起到关键作用。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膜是覆盖在软骨表面的结缔组织膜，它具有保护和营养作用。在胎儿和婴儿时期，软骨膜是软骨生长和发育的关键因素，能够促进软骨细胞的增殖和分化。同时，软骨膜还含有丰富的血管和神经，能够为软骨提供必要的营养物质和传递感觉信号。在成年时期，软骨膜还参与了软骨的修复和维护过程，对保持关节的健康起到了重要的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软骨膜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骨的组织结构与功能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骨的形态多样，分类复杂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骨的形态各异，常见的有长骨、短骨、扁骨和不规则骨等。根据形态和功能的不同，骨可以分为许多不同的类型。了解骨的形态和分类有助于理解其组织结构和功能。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骨的形态与分类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骨的微观结构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骨由多种细胞和组织构成，微观结构复杂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骨的微观结构包括骨细胞、骨胶原、骨盐等。这些成分共同作用，使骨具有硬度和韧性，能够承受外力并保持自身稳定。了解骨的微观结构有助于理解其功能和代谢过程。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https://d.book118.com/368033015042006025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2024-09-01T21:20:22.872</cp:lastPrinted>
  <dcterms:created xsi:type="dcterms:W3CDTF">2024-09-01T13:20:22Z</dcterms:created>
  <dcterms:modified xsi:type="dcterms:W3CDTF">2024-09-01T13:20:24Z</dcterms:modified>
</cp:coreProperties>
</file>