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59911-49E8-483F-9EB6-B5091D9B0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37577-3E63-4F6A-B588-93800E4C2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80475-2727-4743-B39F-2D90E73D3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5C6CA-7A8C-4EB4-8778-539D7C616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A8A24B-A63A-49A3-A2F0-4595EFBF6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9C3E71-0763-44F2-8471-F02F67774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C3E7DE-A694-498C-98C8-09FACA17D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5BA4A-07A8-4076-AF7A-755F775BC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5BF19-77FE-40EF-9D63-36F0B4E1D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43FD0-08E3-481A-AF9A-D8475C51E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0EB38-A227-4D89-A57E-0000F4E5B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3413505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输液港导管破裂护理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输液港导管破裂的原因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输液港导管破裂的预防措施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输液港导管破裂的护理方法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输液港导管破裂的案例分析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港是一种长期留置在体内的输液装置，用于治疗需要频繁输液的患者。然而，输液港导管在使用过程中可能会出现破裂等并发症，这不仅会影响治疗效果，还可能引发感染等严重后果。因此，对输液港导管破裂的护理显得尤为重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护理在输液港导管破裂中的作用：对于输液港导管破裂，护理起到了关键的作用。及时的发现和处理能够避免并发症的发生，减轻患者的痛苦，提高治疗效果。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输液港导管破裂的背景和重要性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583" r="11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及时发现和处理输液港导管破裂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预防感染和其他并发症的发生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减轻患者的痛苦和焦虑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39" r="155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355" r="935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66" r="186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护士应定期检查输液港导管的完整性，包括是否有破损、移位等现象。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密切观察患者是否有不适症状，如疼痛、发热等，及时发现和处理问题。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定期对输液港导管周围皮肤进行清洁和消毒，预防感染。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向患者和家属介绍输液港导管的护理知识，提高他们的自我保护意识。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观察症状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保持清洁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输液港导管破裂的原因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29" r="321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长期植入人体后，导管材料可能发生老化，导致机械性能下降，容易发生破裂。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导管材料老化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某些导管材料可能较为脆，容易在外力或使用过程中发生断裂。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导管材料脆性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导管材料问题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在导管植入过程中，可能由于操作不当导致导管受到损伤，留下破裂隐患。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导管植入后需要妥善固定，如果固定不良，可能导致导管在体内发生移位或扭曲，从而引发破裂。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导管植入技术问题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导管固定不良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植入时损伤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患者活动过度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患者过于频繁或过度的活动可能对导管造成机械性压力，导致导管破裂。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患者体重变化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患者体重的增加或减少可能对导管产生不均匀的压力，特别是在减肥或增重速度较快的情况下。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输液港导管破裂的预防措施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选择合适的导管材料是预防输液港导管破裂的重要措施之一。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导管材料时，应考虑其物理性质、化学稳定性和生物相容性。理想的导管材料应具有足够的强度和柔韧性，能够承受液体的压力和摩擦，同时还应具备良好的耐腐蚀性和生物相容性，以减少不良反应和感染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选择合适的导管材料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21" r="1682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提高导管植入技术是预防输液港导管破裂的关键措施之一。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导管植入时应遵循无菌操作原则，确保导管的植入位置准确，避免损伤血管和其他组织。同时，应定期对导管植入技术进行培训和评估，提高医护人员的操作技能和经验，以降低导管破裂的风险。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提高导管植入技术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https://d.book118.com/368034135055006045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2024-09-25T22:11:16.757</cp:lastPrinted>
  <dcterms:created xsi:type="dcterms:W3CDTF">2024-09-25T14:11:16Z</dcterms:created>
  <dcterms:modified xsi:type="dcterms:W3CDTF">2024-09-25T14:11:18Z</dcterms:modified>
</cp:coreProperties>
</file>