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5" r:id="rId24"/>
  </p:sldIdLst>
  <p:sldSz cx="12192000" cy="6858000"/>
  <p:notesSz cx="6858000" cy="9144000"/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tags" Target="tags/tag1.xml" /><Relationship Id="rId26" Type="http://schemas.openxmlformats.org/officeDocument/2006/relationships/presProps" Target="presProps.xml" /><Relationship Id="rId27" Type="http://schemas.openxmlformats.org/officeDocument/2006/relationships/viewProps" Target="viewProps.xml" /><Relationship Id="rId28" Type="http://schemas.openxmlformats.org/officeDocument/2006/relationships/theme" Target="theme/theme1.xml" /><Relationship Id="rId29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351EB1A0-8EC8-4D35-A394-B0EB4DB34E8C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0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1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3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4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6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7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9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0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42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3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45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6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375759-F839-41E1-ACEA-2040CE6278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CEEAB3-275E-4A24-935D-73230082DD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A10C55-A4C6-4F5F-B0A2-8D0BBA2D44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3F980B7-D932-4722-BC78-D10A55BD39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A3F00FD-F7C4-42B6-BA1C-8BBBAB2C59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D0B3213-6427-40FD-A95A-14036AAC76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9DBD1F1-1E7A-4E08-84EE-9CF7380A02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0817FB0-8D79-483F-B817-4D54B9C92B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6B97CA4-309E-42E8-A17C-9D6D800859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CF4232-BF2C-4A02-A16A-6E90060743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F7F90C-F9AF-4CA6-AF0C-FD861BC672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C4C89F97-8C3C-4753-9673-75F7D53BBF57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ACA03129-CAB0-4932-B25E-6EB2D09EC47E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1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68035122011006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企业礼仪培训的雇员关系管理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8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制作人：魏老师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企业礼仪培训的重要性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雇员关系管理的基础知识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企业礼仪培训对雇员关系管理的影响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雇员关系管理中的冲突处理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企业礼仪培训实施中的管理技巧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总结与展望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企业礼仪培训的重要性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企业礼仪培训概述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1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企业礼仪培训是指针对员工进行礼仪方面的培训，旨在提升员工的社交技能和专业形象。企业需要进行礼仪培训是因为良好的礼仪可以增强企业形象，促进员工间的合作，提高工作效率。礼仪培训不仅能够提升员工形象，还能够增强企业的竞争力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2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礼仪培训内容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3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尊重、礼貌、规范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礼仪基本原则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商务活动礼仪、商务沟通技巧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商务礼仪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宴会礼仪、会议礼仪、婚庆礼仪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礼仪在不同场合的应对技巧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1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2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礼仪培训方式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礼仪培训可以通过多种方式进行，包括线上培训、线下培训和情景模拟培训。线上培训可以灵活安排学习时间，线下培训可以加强员工互动，情景模拟培训则能够让员工更好地掌握实战技能。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5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礼仪培训实施步骤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6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了解员工需求和企业目标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需求分析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制定培训内容和安排培训时间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培训计划制定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根据计划进行培训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实施培训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评估培训效果并收集员工反馈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检验效果和反馈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企业礼仪培训的益处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5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员工形象直接代表企业形象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提升企业形象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8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礼仪不仅体现素质，还会影响工作效率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提高工作效率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1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良好的礼仪可以增强团队合作精神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促进员工间合作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椭圆 1"/>
          <p:cNvSpPr/>
          <p:nvPr/>
        </p:nvSpPr>
        <p:spPr>
          <a:xfrm>
            <a:off x="669240" y="50706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4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雇员关系管理的基础知识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6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7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8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雇员关系管理概述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雇员关系管理是指企业为了建立和谐、稳定的雇佣关系，通过有效管理策略，促进员工与企业之间的相互沟通与合作。它的重要性在于能够提高员工的工作积极性和生产效率，从而推动企业的发展和创新。良好的雇员关系管理直接关系到企业的长期发展和稳定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1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雇员关系管理原则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2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平等对待每位员工，不偏袒任何一方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公平公正原则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建立畅通的沟通渠道，及时传递信息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沟通透明原则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员工与企业相互尊重、共同成长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互动共赢原则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通过激励措施激发员工的工作激情和创造力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员工激励原则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0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雇员关系管理策略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1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建立良好的工作环境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4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制定明确的员工福利政策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7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提供职业培训和发展机会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椭圆 1"/>
          <p:cNvSpPr/>
          <p:nvPr/>
        </p:nvSpPr>
        <p:spPr>
          <a:xfrm>
            <a:off x="669240" y="50706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0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1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岗位分工不明确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清晰的岗位职责分配有助于避免工作冲突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4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员工工作压力大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有效管理员工工作压力，保障工作效率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7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团队合作不足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促进团队协作，实现共同目标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雇员关系管理的挑战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0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1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跨文化沟通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在不同文化背景下与员工进行有效沟通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3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总结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4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雇员关系管理是企业管理中重要的一环，建立良好的雇员关系有助于提高员工满意度、减少员工流失率，进而提升企业绩效和竞争力。通过遵循管理原则和实施有效策略，企业可以克服管理中的挑战，打造积极健康的工作环境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5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56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企业礼仪培训对雇员关系管理的影响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7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8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提高员工整体素质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9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通过礼仪培训，员工的业务素养得到提升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提升专业素养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员工通过礼仪培训能够更好地融入团队，提升团队合作能力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团队合作能力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7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8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减少误解和冲突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员工在沟通中更加尊重对方，减少了误解和冲突的发生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团队合作更加和谐，工作效率提高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1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4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促进员工间的良好沟通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7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8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改善沟通效果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礼仪培训提升了员工的沟通技巧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员工之间的沟通更加清晰和高效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0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建立和谐的工作氛围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1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员工之间更加友好，相互支持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促进友好关系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4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7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工作氛围更加轻松愉快，减少紧张情绪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减少紧张气氛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椭圆 1"/>
          <p:cNvSpPr/>
          <p:nvPr/>
        </p:nvSpPr>
        <p:spPr>
          <a:xfrm>
            <a:off x="669240" y="50706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0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增强员工对企业的归属感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1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礼仪培训让员工感受到企业对他们的关注和重视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感受企业关心和重视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员工对企业的归属感增强，提升了忠诚度和责任感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提升员工忠诚度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https://d.book118.com/368035122011006050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126</Paragraphs>
  <Slides>20</Slides>
  <Notes>6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baseType="lpstr" size="28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企业礼仪培训的雇员关系管理</vt:lpstr>
      <vt:lpstr>目录</vt:lpstr>
      <vt:lpstr>第1章 企业礼仪培训的重要性</vt:lpstr>
      <vt:lpstr>企业礼仪培训概述</vt:lpstr>
      <vt:lpstr>礼仪培训内容</vt:lpstr>
      <vt:lpstr> </vt:lpstr>
      <vt:lpstr>礼仪培训实施步骤</vt:lpstr>
      <vt:lpstr>企业礼仪培训的益处</vt:lpstr>
      <vt:lpstr>第2章 雇员关系管理的基础知识</vt:lpstr>
      <vt:lpstr> </vt:lpstr>
      <vt:lpstr>雇员关系管理原则</vt:lpstr>
      <vt:lpstr>雇员关系管理策略</vt:lpstr>
      <vt:lpstr>雇员关系管理的挑战</vt:lpstr>
      <vt:lpstr>总结</vt:lpstr>
      <vt:lpstr>第3章 企业礼仪培训对雇员关系管理的影响</vt:lpstr>
      <vt:lpstr>提高员工整体素质</vt:lpstr>
      <vt:lpstr>促进员工间的良好沟通</vt:lpstr>
      <vt:lpstr>建立和谐的工作氛围</vt:lpstr>
      <vt:lpstr>增强员工对企业的归属感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2024-09-29T15:04:12.965</cp:lastPrinted>
  <dcterms:created xsi:type="dcterms:W3CDTF">2024-09-29T07:04:12Z</dcterms:created>
  <dcterms:modified xsi:type="dcterms:W3CDTF">2024-09-29T07:04:14Z</dcterms:modified>
</cp:coreProperties>
</file>