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58670-37C2-453A-B35C-3240CFC00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F3DE8-5422-48BD-9E53-C3CEF0188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04CCB-C1FE-4695-99FB-2554C91E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1E46B-6736-4174-B6B7-8CE2237A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72CE4-E64B-4738-BE80-505445C31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F0CE9-EDDE-40C3-90C8-E032E49EA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088CE-35FD-4C29-A2D9-DEE4DAFB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437E8-FA70-4010-9AF1-4A27C7C6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F96A0-42B3-46EA-BA0F-D97746C0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C0736-6D88-4856-952C-2A093846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E2894-83E5-46CB-81E8-176C2073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3604607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李辛健康知识讲座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健康与生活方式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心理健康与调节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健康管理与维护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健康与生活方式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健康不仅指身体无疾病，还包括心理和社交方面的完好状态。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健康是人生存和发展的基础，是实现人生价值的前提。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健康的生活方式有助于提高生活质量，减少疾病的发生，增强身体和心理的健康。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预防慢性病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遵循健康的生活方式可以降低患慢性病的风险，如心血管疾病、糖尿病等。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长期坚持健康的生活方式可以延长寿命，提高生命质量。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740" b="24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保持均衡饮食，摄入足够的营养素，避免过度摄入高热量、高脂肪、高糖分的食物。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每周进行至少150分钟的中等强度有氧运动，如快走、游泳、骑自行车等，以增强心肺功能和身体健康。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定期进行身体检查，监测身体状况，及时发现和处理健康问题。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常见疾病与预防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了解心血管疾病的危险因素，采取健康的生活方式，定期进行体检。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常见的慢性疾病之一，预防心血管疾病对于保持身体健康至关重要。了解并控制高血压、高血脂、糖尿病等危险因素，保持健康的生活方式，如戒烟、限酒、合理饮食、适量运动等，可以有效预防心血管疾病的发生。此外，定期进行体检，及早发现并治疗心血管疾病的前兆和症状，也是预防心血管疾病的重要手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了解癌症的病因和危险因素，采取健康的生活方式，定期进行癌症筛查。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严重的疾病，预防癌症对于保持身体健康至关重要。了解并控制癌症的病因和危险因素，如戒烟、限酒、合理饮食、避免过度暴露于阳光等，可以有效预防癌症的发生。此外，定期进行癌症筛查，及早发现并治疗癌症的前兆和症状，也是预防癌症的重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了解糖尿病的危险因素，保持健康的生活方式，定期监测血糖。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疾病，预防和管理糖尿病对于保持身体健康至关重要。了解并控制糖尿病的危险因素，如肥胖、缺乏运动、不良饮食习惯等，保持健康的生活方式，可以有效预防糖尿病的发生。对于已经患有糖尿病的患者，定期监测血糖，控制血糖水平在正常范围内，可以避免糖尿病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糖尿病预防与管理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呼吸道疾病预防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注意个人卫生，保持室内空气清新，避免接触病原体。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是一种常见的疾病，预防呼吸道疾病对于保持身体健康至关重要。注意个人卫生，勤洗手、戴口罩等可以有效减少病毒和细菌的传播。保持室内空气清新，定期开窗通风，可以避免室内空气污染。避免接触呼吸道疾病的病原体，如避免到人群密集的场所、避免接触患者等，也是预防呼吸道疾病的重要手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中医养生与保健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https://d.book118.com/368036046072006033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2024-09-11T13:48:18.342</cp:lastPrinted>
  <dcterms:created xsi:type="dcterms:W3CDTF">2024-09-11T05:48:18Z</dcterms:created>
  <dcterms:modified xsi:type="dcterms:W3CDTF">2024-09-11T05:48:20Z</dcterms:modified>
</cp:coreProperties>
</file>