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D221F-A6AC-4B91-9CE9-AF1E4102F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E9B84A-065B-4458-A768-36ED6DD90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38E1BB-61F1-4A01-B575-1D47932ED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D083D3-258E-4CDC-BA45-28EC5A2B2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01A0F9-D0AD-4A73-94DC-7E8F3ED7F0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329F9-6817-43F4-B47B-65BB8E9CA7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229D6-1520-43DE-A05C-A300C482AE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5FE69-EAE2-4BA3-9B84-B6E347F1C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2C07D-3D15-45A5-A939-8C6B97DFE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B64E5-DACC-4A5B-AE34-82E091055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3AC78-7D14-432B-A777-E0B3860A8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3611606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《常减压蒸馏》PPT课件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常减压蒸馏工艺流程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常减压蒸馏操作要点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常减压蒸馏的未来发展与挑战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常减压蒸馏简介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94" r="287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84" r="3348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575" r="345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常减压蒸馏是一种利用加热和冷凝的方法将石油分离成不同沸点范围的组分的工艺过程。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基于物质沸点的不同，通过加热和冷凝的方式将石油中的不同组分分离出来。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常减压蒸馏技术起源于19世纪中叶，随着技术的不断发展和改进，已成为石油工业中的重要工艺。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近年来，随着环保要求的提高和能源结构的调整，常减压蒸馏技术也在不断优化和升级，以实现更加高效、环保的生产。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常减压蒸馏是石油工业中的核心工艺之一，对于石油产品的生产和加工具有重要意义。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常减压蒸馏技术广泛应用于石油炼制、燃料油生产、润滑油加工等领域，为国民经济和工业发展提供了重要的支撑。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常减压蒸馏工艺流程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去除原料中的杂质和异物，保证原料质量和稳定性。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原料筛选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原料加热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原料切割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通过加热使原料软化，降低粘度，便于后续加工。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将原料切割成适当的大小，以便于蒸馏操作。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原料预处理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采用合适的加热方式，如电热、燃气热等，将原料加热至汽化状态。</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50" r="166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加热方式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控制汽化温度，保证原料充分汽化，同时避免温度过高造成设备损坏或产生不良副产品。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汽化温度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控制汽化压力，保证汽化过程的稳定性和安全性。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汽化压力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加热和汽化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根据原料性质和产品质量要求，设计合理的分馏塔结构和塔盘布置。</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分馏塔设计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通过控制分馏塔的操作参数，如进料量、回流量、塔顶和塔底温度等，实现不同组分的分离。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分馏操作</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定期对分馏塔内件进行检查和维护，保证分馏过程的稳定性和延长设备使用寿命。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塔内件维护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分馏塔操作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回流操作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根据分馏塔的操作情况，合理控制回流量，提高产品的纯度和收率。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冷凝器设计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选择合适的冷凝器类型和材质，确保冷凝效果良好且耐腐蚀。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冷却水管理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合理利用冷却水，降低能耗和减少水资源的浪费。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250" r="102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冷凝和回流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将分离出的产品进行储存，保证产品的质量和稳定性。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产品储存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将产品运输到目的地，确保产品安全送达客户手中。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产品运输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对副产品进行合理利用，提高资源利用率和经济效益。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副产品利用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产品收集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常减压蒸馏设备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用于储存和稳定原料油，减少油品中的杂质和气泡。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原料油缓冲罐</a:t>
            </a:r>
          </a:p>
        </p:txBody>
      </p:sp>
      <p:pic>
        <p:nvPicPr>
          <p:cNvPr id="5" name="Picture 5"/>
          <p:cNvPicPr>
            <a:picLocks noChangeAspect="1"/>
          </p:cNvPicPr>
          <p:nvPr/>
        </p:nvPicPr>
        <p:blipFill>
          <a:blip r:embed="rId2"/>
          <a:srcRect t="15833" b="1583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用于去除原料油中的固体杂质和水分，保证油品纯净。</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离心机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用于进一步去除油品中的微小杂质，提高油品的清洁度。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过滤器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预处理设备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458" r="21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用于将原料油加热到蒸馏所需的温度，通常采用重油燃烧器作为热源。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加热炉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用于将加热后的原料油输送到蒸馏塔，保证油品在蒸馏过程中的流动和循环。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热油泵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加热炉和热油泵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https://d.book118.com/368036116066006027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2024-09-05T10:07:51.627</cp:lastPrinted>
  <dcterms:created xsi:type="dcterms:W3CDTF">2024-09-05T02:07:51Z</dcterms:created>
  <dcterms:modified xsi:type="dcterms:W3CDTF">2024-09-05T02:07:53Z</dcterms:modified>
</cp:coreProperties>
</file>