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A01FD-1478-4345-8879-FAEF734B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C379D-AA0A-49B6-BFCD-2EE24E3C2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AFB3A-F6DC-4610-92B1-81E1B2C4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9DB51-3F9C-4DDC-836D-3D3432D1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6F923B-E74B-41A2-B340-A50FF030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8D8865-ABB2-4FB6-945F-766E3624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FE8FE-899B-48C3-A178-E1234D01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142B1-338D-4C70-B44F-6CAD1F7C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796A1-B53D-4DC9-BAF4-22D3345C9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95F57-9F38-4D41-B742-AE976600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8E439-BDD0-43CC-A626-0C0D4F6F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0123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法-物权法分析\n## 1.物权法基本概念与原则\n### 1.1物权法的基本概念及其重要性\n### 1.2物权法的基本原则及其作用\n### 1.3物权法的适用范围及其限制\n## 2.物权的种类与性质\n### 2.1物权的种类及其特点\n### 2.2物权的性质及其权利义务\n### 2.3物权的取得、变更与消灭\n## 3.物权法的保护机制\n### 3.1物权法的保护原则及其作用\n### 3.2物权法的保护措施及其实施\n### 3.3物权法的保护时效及其限制\n## 4.物权法的实践案例分析\n### 4.1物权法在实践中的案例类型\n### 4.2物权法在实践中的案例分析\n### 4.3物权法在实践中的案例启示\n## 5.物权法的未来发展与展望\n### 5.1物权法的发展趋势及其影响\n### 5.2物权法的改革方向及其建议\n### 5.3物权法的未来展望及其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经济法-物权法分析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物权法基本概念与原则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物权法是调整物的归属和利用的法律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物的归属：明确物的所有者或占有人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物的利用：规定物的使用、收益、处分等方式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保障当事人的财产权益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促进资源的合理配置和有效利用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物权法的法律体系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宪法：规定财产权的基本原则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民法：具体规定物的归属和利用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经济法：调整物的归属和利用过程中的经济关系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物权法的基本概念及其重要性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0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01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02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03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05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0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原则一：物权法定原则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定义：物权的种类、内容、效力等由法律规定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作用：明确物权的性质，保障当事人的权益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定义：物权的设立、变更、消灭需以法定方式公示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作用：维护交易安全，防止权利冲突</a:t>
                </a:r>
                <a:endParaRPr/>
              </a:p>
            </p:txBody>
          </p:sp>
          <p:sp>
            <p:nvSpPr>
              <p:cNvPr id="21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原则二：物权公示原则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原则三：物权优先原则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定义：物权之间的优先顺序由法律规定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作用：保障物权的实现，维护市场经济秩序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定义：善意取得物权的行为受法律保护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作用：保护善意当事人的权益，维护交易安全</a:t>
                </a:r>
                <a:endParaRPr/>
              </a:p>
            </p:txBody>
          </p:sp>
          <p:sp>
            <p:nvSpPr>
              <p:cNvPr id="216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原则四：物权善意取得原则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物权法的基本原则及其作用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物权法的适用范围及其限制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调整国家和个人、法人之间的物权关系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调整物的归属和利用过程中的经济关系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不适用公法关系：如国家征收、征用等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不适用劳动关系：如劳动合同、劳动报酬等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不适用家庭关系：如家庭财产分割、继承等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物权的种类与性质</a:t>
            </a:r>
            <a:endParaRPr/>
          </a:p>
        </p:txBody>
      </p:sp>
      <p:sp>
        <p:nvSpPr>
          <p:cNvPr id="23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自物权：权利人对自己所有的物享有的权利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他物权：权利人对他人所有的物享有的权利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自物权具有全面性、独立性、永久性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他物权具有有限性、从属性、可转让性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物权的种类及其特点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物权的性质及其权利义务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财产权：物权是财产权的一种，具有经济价值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支配权：物权人有权对物进行占有、使用、收益、处分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排他权：物权具有排除他人干涉的权利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权利：物权人享有对物的占有、使用、收益、处分等权利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义务：物权人负有尊重他人物权的义务，不得侵犯他人的物权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原始取得：通过生产、添附、继承等方式取得物权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继受取得：通过转让、赠与、继承等方式取得物权</a:t>
                </a:r>
                <a:endParaRPr/>
              </a:p>
            </p:txBody>
          </p:sp>
          <p:sp>
            <p:nvSpPr>
              <p:cNvPr id="2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物权的主体变更：如所有权、抵押权等权利的转让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物权的客体变更：如物的分割、合并等</a:t>
                </a:r>
                <a:endParaRPr/>
              </a:p>
            </p:txBody>
          </p:sp>
          <p:sp>
            <p:nvSpPr>
              <p:cNvPr id="2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法定消灭：如物的灭失、期限届满等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约定消灭：如合同约定解除物权关系等</a:t>
                </a:r>
                <a:endParaRPr/>
              </a:p>
            </p:txBody>
          </p:sp>
          <p:sp>
            <p:nvSpPr>
              <p:cNvPr id="2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物权的取得、变更与消灭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物权法的保护机制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原则一：平等保护原则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定义：对各类物权主体给予平等保护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作用：维护市场主体的平等地位，保障公平竞争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原则二：物权优先保护原则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定义：在权利冲突时，物权优先受保护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作用：保障物权的实现，维护市场经济秩序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原则三：公示公信原则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定义：物权的设立、变更、消灭需以法定方式公示，公示具有公信力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作用：维护交易安全，防止权利冲突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物权法的保护原则及其作用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https://d.book118.com/368040123026006040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经济法-物权法分析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2024-09-18T10:10:47.000</cp:lastPrinted>
  <dcterms:created xsi:type="dcterms:W3CDTF">2024-09-18T02:10:47Z</dcterms:created>
  <dcterms:modified xsi:type="dcterms:W3CDTF">2024-09-18T02:10:48Z</dcterms:modified>
</cp:coreProperties>
</file>