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08E7D-5A0F-4C8A-B112-80B43AA59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F4CB9-7C29-40E7-80B9-88B1E10C6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4AD2C-C299-4561-83D6-A47CB896F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3CD8E-341D-4821-A6E5-EB880A56A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50E602-4EEB-4A51-91AD-F90C93990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056C9B-7389-44AC-ABBE-B1410E75D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DF916D-CD4B-48C2-8B7B-70DBD820F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5DDE9-5CBA-4863-8389-7ABEC2AC4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3581A-0161-4B20-91C4-EA22E87E7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9BFA3-2832-4D2D-B200-33DC6C4F2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DAFC7-43A3-4C04-846C-3CC997278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41046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生存数据分析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生存数据的基本概念和类型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生存函数的估计与检验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生存时间的影响因素分析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生存数据的可视化与解读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实际案例分析与应用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研究生存现象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生存数据分析的主要目的是研究生存现象，即某一事件（如死亡、疾病复发、机器故障等）发生的时间及其相关因素。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应用于多个领域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生存数据分析不仅应用于医学、生物学等领域，还广泛应用于工程、经济、社会科学等多个领域。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提供决策支持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通过对生存数据的分析，可以为决策者提供有关事件发生时间及其影响因素的信息，从而支持决策制定。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生存数据分析的定义和意义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预测事件发生时间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评估事件发生的风险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比较不同组之间的差异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生存数据分析是一种统计方法，用于研究某一事件发生的时间及其相关因素，同时考虑数据的删失和截断情况。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通过生存数据分析，可以评估不同因素对事件发生风险的影响，为预防和控制措施提供依据。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生存数据分析可以用于比较不同组之间在事件发生时间上的差异，从而揭示不同因素对事件发生的影响。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通过对生存数据的建模和分析，可以预测个体或群体在未来某一时间点发生事件的概率，为决策提供支持。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生存数据的基本概念和类型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从某一起点到所关心的事件发生的时间跨度。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可以是研究对象的出生、疾病确诊、治疗开始等。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所关心的事件，如死亡、疾病复发、治疗失败等。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生存时间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在研究期间，由于某种原因未能观察到所关心的事件发生，导致数据不完整。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右删失（研究对象在研究结束时事件仍未发生）、左删失（研究对象在研究开始时事件已经发生）、区间删失（只知道事件发生在某个时间区间内，但不知道确切时间）。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719" r="12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删失数据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42" r="18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只有满足某一条件的研究对象才能被纳入研究，导致数据不具有代表性。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左截断（只有生存时间大于某一阈值的研究对象被纳入）、右截断（只有生存时间小于某一阈值的研究对象被纳入）、区间截断（只有生存时间在某一区间内的研究对象被纳入）。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截断数据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完整数据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从起点到终点的时间跨度完整记录的数据。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删失数据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在研究期间未能观察到所关心的事件发生，导致数据不完整的数据。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截断数据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只有满足某一条件的研究对象才能被纳入研究，导致数据不具有代表性的数据。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混合类型数据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同时包含完整数据、删失数据和截断数据的数据集。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生存数据的类型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生存函数的估计与检验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表示个体生存时间T大于某时刻t的概率，记为S(t)。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生存函数（Survival Function）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非增函数，即生存概率随时间推移而逐渐减小；右连续函数，即在任意时间点t右侧连续。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生存函数的性质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生存函数的定义和性质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001" r="1400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Kaplan-Meier估计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基于样本数据，通过逐步乘积的方式估计生存函数，适用于数据存在删失（Censoring）的情况。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Life-Table估计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将生存时间划分为若干时间段，计算各时间段的生存概率，进而估计整个生存函数，适用于大样本且删失较少的情况。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非参数估计方法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假设生存时间服从指数分布，通过最大似然估计等方法估计分布参数，进而得到生存函数的估计。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指数分布模型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假设生存时间服从Weibull分布，同样可以通过最大似然估计等方法进行参数估计和生存函数估计。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Weibull分布模型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如对数正态分布、Gamma分布等，根据数据特点选择合适的分布模型进行参数估计和生存函数估计。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其他参数模型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生存函数的假设检验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比较两个模型的拟合优度，原假设为较简单模型成立，备择假设为较复杂模型成立。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似然比检验（Likelihood Ratio Tes…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比较两个或多个生存函数是否相同，原假设为各组生存函数相同，备择假设为至少有一组生存函数不同。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对数秩检验（Log-rank Test）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类似于对数秩检验，但给予早期差异更大的权重，适用于关注生存时间早期差异的情况。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Wilcoxon检验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https://d.book118.com/368041046141006036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2024-09-16T12:17:03.628</cp:lastPrinted>
  <dcterms:created xsi:type="dcterms:W3CDTF">2024-09-16T04:17:03Z</dcterms:created>
  <dcterms:modified xsi:type="dcterms:W3CDTF">2024-09-16T04:17:05Z</dcterms:modified>
</cp:coreProperties>
</file>