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2A4948-A135-4EFF-9391-8E2131045F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0DBE37-5323-4363-8B6C-726250AEA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FFBDD9-C3A7-4895-8E54-78C2DE94AB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FE2861-B892-41D6-86A0-FAE5338735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853E65-40C3-4E72-B3BE-AE5E74B35D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B7A9A3-EFDB-47F1-83F4-D9E43527E9C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4A994E-A99B-42D8-BFC8-39D2A91F63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C08402-7EEB-4D01-B2F8-44132586D1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FC62561-9CD8-4D0C-B2EC-6184D88208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77C53A-48E5-41BA-B5B1-388F3758EF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022970-6094-4CE9-BABA-542A798D9F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042001057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概率计算中的事件运算的法则与计算方法概率密度函数与累积分布函数的计算与应用</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汇报人：XX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alpha val="100000"/>
                  </a:scheme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事件运算的法则与计算方法</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概率密度函数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累积分布函数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概率密度函数与累积分布函数的计算</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概率密度函数与累积分布函数的应用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事件运算的法则与计算方法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事件的交</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若事件A与事件B同时发生，则称事件A与事件B的交为事件A∩B。</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事件的差</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若事件A发生而事件B不发生，则称事件A与事件B的差为事件A−B。</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事件的并</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若事件A与事件B至少有一个发生，则称事件A与事件B的并为事件A∪B。</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事件的并、交、差运算</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事件的独立性及条件概率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事件的独立性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若事件A的发生与否对事件B的发生概率没有影响，则称事件A与事件B相互独立。</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条件概率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在已知事件A发生的条件下，事件B发生的概率称为条件概率，记作P(B|A)。</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若事件B1,B2,...,Bn是样本空间的一个划分，且P(Bi)&gt;0(i=1,2,...,n)，则对任一事件A，有P(A)=∑P(Bi)P(A|Bi)。</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全概率公式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在全概率公式的条件下，若P(A)&gt;0，则对任一事件Bj(j=1,2,...,n)，有P(Bj|A)=P(Bj)P(A|Bj)/∑P(Bi)P(A|Bi)。</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贝叶斯公式</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全概率公式与贝叶斯公式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实例一</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考虑掷一枚骰子，分析出现偶数点（事件A）和出现点数小于4（事件B）的概率及其关系。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实例二</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分析某地区天气预报中，下雨（事件A）和气温下降（事件B）的概率及其条件概率。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实例三</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在医疗诊断中，分析某种疾病（事件A）和某种症状（事件B）的概率及其条件概率，以辅助医生做出更准确的诊断。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事件运算的实例分析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概率密度函数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定义</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对于离散型随机变量，其概率密度函数（PMF）描述了每个可能取值的概率。</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计算公式</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PMF(X=x)=P(X=x)，其中P(X=x)表示随机变量X取值为x的概率。</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性质</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所有可能取值的概率之和等于1，即∑PMF(X=x)=1。</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离散型随机变量的概率密度函数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654" y="3200944"/>
            <a:ext cx="2478477" cy="632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0654" y="3100004"/>
            <a:ext cx="2478477" cy="632803"/>
          </a:xfrm>
          <a:prstGeom prst="diamond">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19823" y="1641043"/>
            <a:ext cx="1142561" cy="114256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572968" y="1885615"/>
            <a:ext cx="1089071" cy="6534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4200" b="1">
                <a:solidFill>
                  <a:srgbClr val="FFFFFF">
                    <a:alpha val="100000"/>
                  </a:srgbClr>
                </a:solidFill>
                <a:latin typeface="Microsoft Yahei"/>
                <a:ea typeface="Microsoft Yahei"/>
                <a:cs typeface="Microsoft Yahei"/>
              </a:rPr>
              <a:t>01</a:t>
            </a:r>
          </a:p>
        </p:txBody>
      </p:sp>
      <p:sp>
        <p:nvSpPr>
          <p:cNvPr id="6" name="TextBox 6"/>
          <p:cNvSpPr txBox="1"/>
          <p:nvPr/>
        </p:nvSpPr>
        <p:spPr>
          <a:xfrm>
            <a:off x="259968" y="4193559"/>
            <a:ext cx="3679848"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定义</a:t>
            </a:r>
          </a:p>
        </p:txBody>
      </p:sp>
      <p:sp>
        <p:nvSpPr>
          <p:cNvPr id="7" name="TextBox 7"/>
          <p:cNvSpPr txBox="1"/>
          <p:nvPr/>
        </p:nvSpPr>
        <p:spPr>
          <a:xfrm>
            <a:off x="259968" y="4749438"/>
            <a:ext cx="3460125"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对于连续型随机变量，其概率密度函数（PDF）描述了随机变量在某个确定取值点的可能性。</a:t>
            </a:r>
          </a:p>
        </p:txBody>
      </p:sp>
      <p:sp>
        <p:nvSpPr>
          <p:cNvPr id="8" name="AutoShape 8"/>
          <p:cNvSpPr/>
          <p:nvPr/>
        </p:nvSpPr>
        <p:spPr>
          <a:xfrm>
            <a:off x="4856761" y="3200944"/>
            <a:ext cx="2478477" cy="632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56761" y="3100004"/>
            <a:ext cx="2478477" cy="632803"/>
          </a:xfrm>
          <a:prstGeom prst="diamond">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15931" y="1641043"/>
            <a:ext cx="1142561" cy="114256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520290" y="1885615"/>
            <a:ext cx="1110779" cy="6534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4200" b="1">
                <a:solidFill>
                  <a:srgbClr val="FFFFFF">
                    <a:alpha val="100000"/>
                  </a:srgbClr>
                </a:solidFill>
                <a:latin typeface="Microsoft Yahei"/>
                <a:ea typeface="Microsoft Yahei"/>
                <a:cs typeface="Microsoft Yahei"/>
              </a:rPr>
              <a:t>02</a:t>
            </a:r>
          </a:p>
        </p:txBody>
      </p:sp>
      <p:sp>
        <p:nvSpPr>
          <p:cNvPr id="12" name="TextBox 12"/>
          <p:cNvSpPr txBox="1"/>
          <p:nvPr/>
        </p:nvSpPr>
        <p:spPr>
          <a:xfrm>
            <a:off x="4256076" y="4193559"/>
            <a:ext cx="3679848"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计算公式</a:t>
            </a:r>
          </a:p>
        </p:txBody>
      </p:sp>
      <p:sp>
        <p:nvSpPr>
          <p:cNvPr id="13" name="TextBox 13"/>
          <p:cNvSpPr txBox="1"/>
          <p:nvPr/>
        </p:nvSpPr>
        <p:spPr>
          <a:xfrm>
            <a:off x="4256076" y="4749438"/>
            <a:ext cx="3460125"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PDF(X=x)=f(x)，其中f(x)表示随机变量X的概率密度函数。</a:t>
            </a:r>
          </a:p>
        </p:txBody>
      </p:sp>
      <p:sp>
        <p:nvSpPr>
          <p:cNvPr id="14" name="AutoShape 14"/>
          <p:cNvSpPr/>
          <p:nvPr/>
        </p:nvSpPr>
        <p:spPr>
          <a:xfrm>
            <a:off x="8828231" y="3200944"/>
            <a:ext cx="2478477" cy="632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8828231" y="3100004"/>
            <a:ext cx="2478477" cy="632803"/>
          </a:xfrm>
          <a:prstGeom prst="diamond">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487401" y="1641043"/>
            <a:ext cx="1142561" cy="114256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601920" y="1885615"/>
            <a:ext cx="931099" cy="6534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4200" b="1">
                <a:solidFill>
                  <a:srgbClr val="FFFFFF">
                    <a:alpha val="100000"/>
                  </a:srgbClr>
                </a:solidFill>
                <a:latin typeface="Microsoft Yahei"/>
                <a:ea typeface="Microsoft Yahei"/>
                <a:cs typeface="Microsoft Yahei"/>
              </a:rPr>
              <a:t>03</a:t>
            </a:r>
          </a:p>
        </p:txBody>
      </p:sp>
      <p:sp>
        <p:nvSpPr>
          <p:cNvPr id="18" name="TextBox 18"/>
          <p:cNvSpPr txBox="1"/>
          <p:nvPr/>
        </p:nvSpPr>
        <p:spPr>
          <a:xfrm>
            <a:off x="8227546" y="4193559"/>
            <a:ext cx="3679848"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性质</a:t>
            </a:r>
          </a:p>
        </p:txBody>
      </p:sp>
      <p:sp>
        <p:nvSpPr>
          <p:cNvPr id="19" name="TextBox 19"/>
          <p:cNvSpPr txBox="1"/>
          <p:nvPr/>
        </p:nvSpPr>
        <p:spPr>
          <a:xfrm>
            <a:off x="8227546" y="4749438"/>
            <a:ext cx="3460125"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PDF在整个实数范围内的积分为1，即∫f(x)dx=1。</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连续型随机变量的概率密度函数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均匀分布</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正态分布</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指数分布</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其他分布</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常见分布的概率密度函数</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PDF为常数，表示随机变量在给定区间内等可能取值。</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PDF呈钟形曲线，描述了许多自然现象的概率分布。</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如泊松分布、二项分布等，具有各自特定的PDF形式。</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PDF在x&gt;0时呈指数下降，常用于描述等待时间等随机现象。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归一性</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PDF在整个定义域内的积分为1，保证总概率为1。</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通过PDF可以计算随机变量在某个区间的概率、期望值、方差等统计量，进而进行数据分析、风险评估等应用。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非负性</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PDF的值始终非负，表示概率不能为负。</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概率密度函数的性质及应用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累积分布函数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定义</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对于离散型随机变量X，其累积分布函数F(x)定义为F(x)=P(X≤x)，表示随机变量X取值小于等于x的概率。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计算方法</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根据随机变量X的概率分布列，逐点计算累积概率，得到累积分布函数。</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图形表示</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累积分布函数是定义在全体实数上的非减右连续函数，其图形是一条阶梯状曲线。</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离散型随机变量的累积分布函数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https://d.book118.com/368042001057006032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2024-09-09T22:22:34.582</cp:lastPrinted>
  <dcterms:created xsi:type="dcterms:W3CDTF">2024-09-09T14:22:34Z</dcterms:created>
  <dcterms:modified xsi:type="dcterms:W3CDTF">2024-09-09T14:22:36Z</dcterms:modified>
</cp:coreProperties>
</file>