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56257-5AD5-4AD0-88B9-EBFE6D5CE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6FA97-5D71-47E5-A89F-7D93997DC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086E6-6C30-4E6A-B76D-2D028635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1940E-FB6D-4423-BE32-9DED1104C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D8C795-7675-4B4C-92FE-8375B5977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5880EB-5CA1-45AD-AFBC-A659A737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4267D-CD02-42F4-89AB-0F50DCF7E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6B800-6991-4908-A907-CD8B090D5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BA116-B984-4AC3-BC07-5AADF7E2C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D8888-4B73-4B13-8FF6-4ACB0F705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B9620-7F0B-4ED5-8E9A-362AA6539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4210201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膀胱造瘘常规护理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进行必要的身体检查，确保手术安全进行。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在膀胱上开一个小口，将引流管插入膀胱，固定引流管。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对伤口进行清洁和消毒，确保引流管通畅。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由于尿道狭窄、尿道断裂等原因无法正常排尿的病人。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需要暂时排尿的病人，如等待尿道修复手术的病人。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需要暂时排尿的病人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无法正常排尿的病人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40" r="122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手术后病人可以恢复正常的排尿功能，提高生活质量。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手术后可以预防由于无法排尿导致的并发症，如肾积水、尿路感染等。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解释手术目的和必要性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向患者和家属详细解释膀胱造瘘手术的目的、必要性以及术后护理的注意事项，以减轻他们的焦虑和恐惧。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与患者和家属建立良好的沟通，让他们感受到医护人员的关心和专业性，增强对手术的信心。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全面评估患者的身体状况，包括心肺功能、营养状况、免疫系统等，以确保患者能够承受手术。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指导患者进行必要的术前准备，如禁食、禁水、备皮等，确保手术顺利进行。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确保手术室环境清洁、无菌，准备好手术所需的器械和物品。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根据患者的具体情况，准备好术后护理所需的物品，如造瘘袋、尿垫等。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https://d.book118.com/368042102010006027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2024-09-04T15:19:34.350</cp:lastPrinted>
  <dcterms:created xsi:type="dcterms:W3CDTF">2024-09-04T07:19:34Z</dcterms:created>
  <dcterms:modified xsi:type="dcterms:W3CDTF">2024-09-04T07:19:36Z</dcterms:modified>
</cp:coreProperties>
</file>