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0F918-6E54-40BA-9C69-22542FF91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49D53-45D9-48E5-B55C-C6ADF9818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83B93-0425-4862-BCC3-93DCDA98B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28D62-24DE-42BB-81CA-BB9B5228D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F78295-EC6F-473D-8EAE-C8D165169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B6978E-8897-4E7D-9C28-04413DB8B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55AC20-6C9A-4D2A-A0B0-AD0A58B3C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B0EC4-FBCB-4C5A-A984-8C6D887B7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0A8E7-A373-47AF-92D1-E015F2880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62541-77E8-4B06-AE27-F2179D7FF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06B00-610D-4869-84D4-422BB537E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440111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审计综合实训操作手册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审计实训概述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审计实训准备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审计实训实施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审计实训案例分析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审计实训总结与反思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审计实训概述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通过模拟真实审计环境，帮助学生掌握审计基本理论、方法和技能，培养其独立思考和解决问题的能力。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审计实训有助于学生更好地理解审计理论，提高实际操作能力，培养其严谨、细致的工作态度和团队协作精神，为未来的职业发展奠定基础。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审计实训的目标和意义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审计实训的意义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审计实训的目标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48" b="1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审计实训的基本原则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真实性原则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审计实训应尽可能模拟真实审计环境，包括企业财务报表、审计证据等，以便学生更好地理解和应用所学知识。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审计实训应遵循系统性原则，确保学生在实训过程中能够全面了解和掌握审计流程和方法。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实践性原则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审计实训应注重实践性，通过实际操作帮助学生掌握审计技能，提高其解决问题的能力。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设计审计实训方案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根据审计实训目标，设计合理的实训方案，包括审计对象、审计程序、审计方法等。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确定审计实训目标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根据学生实际情况和教学要求，明确审计实训的目标和要求。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准备审计实训资料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根据审计实训方案，准备相关财务报表、凭证等资料，确保实训过程的真实性和有效性。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总结与评价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在实训结束后，对实训过程进行总结和评价，指出学生在实训过程中的优点和不足之处，以便其更好地提高。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实施审计实训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按照审计实训方案和准备好的资料，组织学生进行实际操作，指导其完成各项审计任务。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审计实训的步骤和方法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审计实训准备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23" r="320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选择具备审计基础知识、技能和经验的人员参与实训，以确保实训效果。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审计实训人员选择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在实训开始前，对参与人员进行审计综合实训的培训，明确实训目标、要求和流程。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审计实训人员培训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审计实训人员准备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审计实训案例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准备真实或模拟的审计案例，包括企业背景资料、财务报表及相关数据。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审计实训指导书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提供详细的审计实训指导书，包括实训目标、步骤、方法和注意事项等。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审计实训资料准备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24" r="167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准备常用的审计软件，如审计信息系统、电子表格软件等。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审计软件准备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准备必要的辅助工具，如计算器、打印机、复印机等，以确保实训顺利进行。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辅助工具准备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审计实训工具准备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审计实训实施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https://d.book118.com/368044011133006032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2024-09-10T12:40:47.651</cp:lastPrinted>
  <dcterms:created xsi:type="dcterms:W3CDTF">2024-09-10T04:40:47Z</dcterms:created>
  <dcterms:modified xsi:type="dcterms:W3CDTF">2024-09-10T04:40:49Z</dcterms:modified>
</cp:coreProperties>
</file>