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B085A-FBB6-4CB2-9C27-1EF7708C4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48C0E-7D92-4735-8E0A-2BCC07D60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A7C6F-DB08-4ACE-ABC3-7C5F74A32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8C11B-A303-4ECB-BEAF-D78EB0043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92B1B-B183-4273-B9AE-DD3AD0AA5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C9B43F-0B96-4981-90EC-D7799E9DC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AB178C-4FC8-4AFB-944E-678AF3B1B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69808-0F02-41E1-8161-4A2E45D33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386DD-932E-430F-A612-8D382D9E4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D1E46-7DE7-48BA-A297-859C08589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02A2B-0437-4D7E-8D58-CB7FA2A95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4410500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《C语言复习》PPT课件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数据类型和运算符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函数和数组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指针和内存管理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文件操作和程序调试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C语言常见错误和注意事项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4" r="326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21" r="284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C语言的起源和发展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C语言的发展经历了多个阶段，从最初的版本到标准化和广泛应用的现代C语言，经历了不断的改进和发展。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C语言起源于1970年代，由美国贝尔实验室的Dennis Ritchie设计开发，主要用于开发UNIX操作系统。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C语言的特点和应用领域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C语言具有高效、灵活和可移植性等特点，能够直接与硬件交互，适合开发操作系统、编译器、数据库等底层系统软件。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C语言在游戏开发、嵌入式系统、网络通信、图形图像处理等领域也有广泛应用。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C语言的基本语法结构包括数据类型、运算符、控制结构、函数等部分。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函数是C语言的基本组成单位，用于实现特定的功能或计算，通过函数可以重复使用代码，提高代码复用性。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数据类型包括整型、浮点型、字符型等，运算符包括算术运算符、关系运算符、逻辑运算符等，控制结构包括条件语句、循环语句等。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C语言的基本语法结构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数据类型和运算符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包括int、short、long等，用于存储整数。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浮点型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包括float、double等，用于存储小数。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用char表示，用于存储字符。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布尔型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用bool表示，只有true和false两个值。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基本数据类型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变量和常量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用于存储数据的容器，需要先声明后使用。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用于存储固定值，一旦赋值后不能修改。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26123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 flipH="1" flipV="1">
            <a:off x="3619708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 flipH="1" flipV="1">
            <a:off x="3546556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3253" y="4332315"/>
            <a:ext cx="1526385" cy="54949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5886390" y="2530990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5959541" y="2528325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94806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241756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333339" y="3138998"/>
            <a:ext cx="1068469" cy="10684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98609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790192" y="3138998"/>
            <a:ext cx="1068469" cy="10684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056768" y="3395530"/>
            <a:ext cx="535319" cy="535319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619708" y="3455143"/>
            <a:ext cx="465990" cy="46599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1942" y="148813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算术运算符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1942" y="202572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包括加、减、乘、除等。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1942" y="512862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位运算符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1942" y="565006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用于对二进制位进行操作。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26047" y="507508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逻辑运算符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506274" y="559652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用于组合条件判断。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26047" y="143459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关系运算符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506274" y="197218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用于比较两个值的大小关系。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运算符和表达式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编译器自动将一种类型转换为另一种类型。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自动类型转换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通过强制类型转换运算符将一种类型转换为另一种类型。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强制类型转换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类型转换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控制结构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22049" y="1596676"/>
            <a:ext cx="1968723" cy="4629531"/>
            <a:chOff x="1422049" y="1596676"/>
            <a:chExt cx="1968723" cy="4629531"/>
          </a:xfrm>
        </p:grpSpPr>
        <p:sp>
          <p:nvSpPr>
            <p:cNvPr id="3" name="Freeform 3"/>
            <p:cNvSpPr/>
            <p:nvPr/>
          </p:nvSpPr>
          <p:spPr>
            <a:xfrm>
              <a:off x="2025363" y="4856702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4667" y="5883307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476276" y="5883307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2192622" y="3770662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383122" y="3793998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02636" y="3891344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1511013" y="4670393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1667604" y="3785521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266726" y="3785521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989358" y="3736848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804413" y="4670393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622295" y="3785521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446654" y="3785521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63049" y="3736848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89772" y="1596676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266726" y="2149221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422049" y="2788444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083781" y="2788444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508822" y="2358771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1906872" y="3008662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942781" y="3017139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826386" y="2796921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2677349" y="3008662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709163" y="3017139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596958" y="2796921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349" y="3226689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124899" y="3349466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09017" y="3546348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条件语句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6" name="Group 56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57" name="TextBox 57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58" name="AutoShape 58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1" name="Group 61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62" name="TextBox 62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63" name="AutoShape 63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6" name="Group 66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67" name="TextBox 67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68" name="TextBox 68"/>
          <p:cNvSpPr txBox="1"/>
          <p:nvPr/>
        </p:nvSpPr>
        <p:spPr>
          <a:xfrm>
            <a:off x="6542983" y="1318593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条件语句用于根据特定条件执行不同的代码块。在C语言中，主要有两种类型的条件语句：if语句和switch语句。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6542983" y="3081419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if语句用于判断一个条件是否为真，如果为真，则执行相应的代码块。if语句的语法格式为：if (condition) { code block }。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542983" y="4773978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switch语句用于根据不同的条件执行不同的代码块。switch语句的语法格式为：switch (expression) { case value1: code block1; break; case value2: code block2; break; default: code block; }。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循环语句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681109" y="3095626"/>
            <a:ext cx="2600876" cy="490334"/>
            <a:chOff x="681109" y="3095626"/>
            <a:chExt cx="260087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681109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81109" y="3729400"/>
            <a:ext cx="2600876" cy="2374592"/>
            <a:chOff x="681109" y="3729400"/>
            <a:chExt cx="260087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681109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循环语句用于重复执行一段代码，直到满足特定条件为止。在C语言中，主要有三种类型的循环语句：for循环、while循环和do-while循环。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3393871" y="3095626"/>
            <a:ext cx="2600876" cy="490334"/>
            <a:chOff x="3393871" y="3095626"/>
            <a:chExt cx="260087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3393871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393871" y="3729400"/>
            <a:ext cx="2600876" cy="2374592"/>
            <a:chOff x="3393871" y="3729400"/>
            <a:chExt cx="260087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3393871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for循环用于在指定次数内重复执行代码块。for循环的语法格式为：for (initialization; condition; update) { code block }。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6168567" y="3095626"/>
            <a:ext cx="2600876" cy="490334"/>
            <a:chOff x="6168567" y="3095626"/>
            <a:chExt cx="260087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6168567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168567" y="3729400"/>
            <a:ext cx="2600876" cy="2374592"/>
            <a:chOff x="6168567" y="3729400"/>
            <a:chExt cx="2600876" cy="2374592"/>
          </a:xfrm>
        </p:grpSpPr>
        <p:sp>
          <p:nvSpPr>
            <p:cNvPr id="48" name="TextBox 48"/>
            <p:cNvSpPr txBox="1"/>
            <p:nvPr/>
          </p:nvSpPr>
          <p:spPr>
            <a:xfrm>
              <a:off x="6168567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while循环用于当条件为真时重复执行代码块。while循环的语法格式为：while (condition) { code block }。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931875" y="3095626"/>
            <a:ext cx="2600876" cy="490334"/>
            <a:chOff x="8931875" y="3095626"/>
            <a:chExt cx="260087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8931875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931875" y="3729400"/>
            <a:ext cx="2600876" cy="2374592"/>
            <a:chOff x="8931875" y="3729400"/>
            <a:chExt cx="2600876" cy="2374592"/>
          </a:xfrm>
        </p:grpSpPr>
        <p:sp>
          <p:nvSpPr>
            <p:cNvPr id="52" name="TextBox 52"/>
            <p:cNvSpPr txBox="1"/>
            <p:nvPr/>
          </p:nvSpPr>
          <p:spPr>
            <a:xfrm>
              <a:off x="8931875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do-while循环与while循环类似，不同之处在于do-while循环至少会执行一次代码块，然后再判断条件。do-while循环的语法格式为：do { code block } while (condition)。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嵌套结构是指在一个控制结构内部嵌套另一个控制结构。嵌套结构可以增加程序的复杂性和可读性，但也可能导致程序难以维护和调试。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在if语句中嵌套另一个if语句或循环语句是常见的用法。例如，可以在if语句中嵌套一个for循环，以根据不同条件执行不同的循环操作。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嵌套结构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函数和数组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https://d.book118.com/368044105005006025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2024-09-01T10:36:31.092</cp:lastPrinted>
  <dcterms:created xsi:type="dcterms:W3CDTF">2024-09-01T02:36:31Z</dcterms:created>
  <dcterms:modified xsi:type="dcterms:W3CDTF">2024-09-01T02:36:33Z</dcterms:modified>
</cp:coreProperties>
</file>