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90FBD-2AE0-43D3-87DF-E8F20A79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335EB-5BED-4938-95ED-81D306CD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6F8C1-0EA2-4B1C-87C5-5C37E4B8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B6545-DBD5-40F0-88DC-85EDAFB3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CACFA-BB7A-4F48-B128-4A71D986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29379-FD9C-4E52-A600-75FADDBA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227CB-90FE-40A7-80FC-FA86089B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E3260-8D33-4B23-8F2D-40AF9287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683BA-747A-4BF9-8E60-6B536460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B087F-B51F-48D3-9794-182DE216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45D87-028F-41EC-A5D9-6EEE6570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4126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临床心血管教学查房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培养临床思维和诊断能力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通过病例分析和讨论，学生能够培养临床思维和诊断能力，提高对心血管疾病的鉴别诊断水平。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掌握心血管疾病的常见症状和体征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学生通过参与查房，能够了解和掌握常见心血管疾病的临床表现，如心绞痛、心肌梗死、心律失常等。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学习心血管疾病的诊断方法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查房过程中，学生可以学习心电图、心脏超声、核素心肌显像等心血管疾病的诊断技术，了解其应用和判读。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提升学生心血管疾病诊断能力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学习心血管疾病的治疗原则和方法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在查房过程中，学生可以了解和学习心血管疾病的治疗原则和常用治疗方法，如药物治疗、介入治疗和手术治疗等。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掌握心血管疾病急救技能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通过模拟演练和实际操作，学生能够掌握心肺复苏、除颤等心血管疾病的急救技能，提高应对紧急情况的能力。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了解心血管疾病康复和护理知识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查房过程中，学生可以了解心血管疾病的康复和护理知识，如生活方式调整、药物治疗的注意事项等。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提高学生心血管疾病治疗水平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学生通过查房，能够了解和掌握心血管疾病的危险因素，如高血压、高血脂、糖尿病等。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了解心血管疾病的危险因素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学生可以学习如何通过改变生活方式和饮食习惯来预防心血管疾病，以及如何定期进行体检和筛查。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学习预防心血管疾病的方法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通过参与查房和宣传活动，学生能够提高公众对心血管疾病的认知和理解，促进心血管疾病的预防和控制。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提高公众对心血管疾病的认知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提高学生心血管疾病预防意识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冠心病是冠状动脉粥样硬化性心脏病的简称，是由于冠状动脉发生粥样硬化，引起冠状动脉管腔狭窄或闭塞，导致心肌缺血、缺氧或坏死而引起的心脏病。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高血压病是以体循环动脉压升高为主要临床表现的心血管综合征，可引起心、脑、肾等器官的损害。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心肌梗死是指因冠状动脉出现急性阻塞，心脏肌肉因缺乏血液供应出现坏死，使得心脏功能受损的一种可能危及生命的急性病症。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常见心血管疾病介绍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心电图是心血管疾病诊断中常用的无创检查方法，可以检测心律失常、心肌缺血和心肌梗死等疾病。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心脏超声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冠状动脉造影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心脏超声可以检测心脏的结构和功能，对于心脏瓣膜疾病、心肌肥厚等疾病有较好的诊断价值。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冠状动脉造影是诊断冠心病的金标准，可以明确冠状动脉狭窄的部位和程度。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对于高血压病、冠心病等心血管疾病，药物治疗是常用的治疗方法，包括降压药、抗血小板聚集药、降脂药等。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介入治疗是一种微创治疗方法，包括冠状动脉成形术、冠状动脉内支架植入术等，可以改善心肌缺血、缓解症状。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对于某些严重的心血管疾病，如心脏瓣膜疾病、先天性心脏病等，手术治疗是唯一有效的治疗方法。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控制血压、血糖、血脂等危险因素是预防心血管疾病的重要措施。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保持低盐、低脂、低糖的饮食习惯，多食用蔬菜水果和富含纤维的食物。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适量运动有助于提高心肺功能、增强体质，预防心血管疾病的发生。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保持健康的体重范围，避免肥胖也是预防心血管疾病的重要措施。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控制危险因素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https://d.book118.com/368044126007006026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2024-09-03T00:02:28.336</cp:lastPrinted>
  <dcterms:created xsi:type="dcterms:W3CDTF">2024-09-02T16:02:28Z</dcterms:created>
  <dcterms:modified xsi:type="dcterms:W3CDTF">2024-09-02T16:02:30Z</dcterms:modified>
</cp:coreProperties>
</file>