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11C73-E762-4A42-9EF3-3DBB22C82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793C9-5F4C-4929-8193-B3D079BF5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A2FDF-51F3-469C-B42D-5B8E9D111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6E7D97-0DAB-4160-91E0-A44BD0558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65F8C0-815F-4DAA-A79A-B70FBEC4C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87CE37-EF3E-4F57-AD1B-AE7A173EA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BFFE29-E2C7-4533-8AC3-2D704770C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62082-D2C9-4EAF-840F-37DEF89BC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54CA4-AF05-4B8E-98AB-5D423D9BC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20CFC-8B50-4976-A5CF-F8895E87D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756E2-3507-4018-AD97-48F477B5D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44137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项目利润管理讲义课件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项目利润管理概述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项目收入管理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项目成本管理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项目利润规划与预测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项目执行过程中利润监控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项目结束后总结与改进建议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项目利润管理概述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管理是企业目标管理的组成部分，是指企业管理者为了企业长期的、稳定的利润增长，综合考虑企业内外部环境因素，结合企业目标和发展战略，通过运用各种管理手段和措施，对企业的生产经营活动进行控制和调节，以保证企业利润目标实现的过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利润管理是企业管理的重要组成部分，它直接影响到企业的生存和发展。通过有效的利润管理，企业可以合理配置资源，提高经济效益，增强市场竞争力，实现可持续发展。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利润管理定义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利润管理重要性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利润管理定义与重要性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利润管理目标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项目利润管理的目标是在保证项目质量、进度和安全的前提下，通过降低成本、提高效率、增加收入等手段，实现项目利润的最大化。同时，还需要考虑企业的长期利益和整体利益，确保项目的可持续发展。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利润管理原则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利润管理需要遵循一定的原则，包括全面性原则、动态性原则、责权利相结合原则等。全面性原则要求企业在进行利润管理时，要全面考虑各种因素，确保管理的全面性和有效性。动态性原则要求企业根据市场变化和企业内部情况，及时调整管理策略，确保管理的灵活性和适应性。责权利相结合原则要求企业在明确各部门和人员职责的同时，赋予其相应的权力和利益，以调动其积极性和创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项目利润管理目标与原则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制定利润计划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根据企业目标和发展战略，结合市场情况和内部资源状况，制定切实可行的利润计划。利润计划应包括收入计划、成本计划、费用计划和利润目标等内容。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分析利润差异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定期对项目利润计划的完成情况进行分析，找出实际利润与计划利润之间的差异及其原因。针对差异原因采取相应的措施进行改进和优化。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调整利润策略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根据市场变化和企业内部情况的变化，及时调整项目利润管理策略。包括调整收入策略、成本策略、费用策略和风险控制策略等，以确保项目利润目标的实现。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监控利润实施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通过建立健全的监控机制，对项目利润计划的实施过程进行全面、动态的监控。及时发现和解决实施过程中的问题，确保利润计划的顺利实施。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利润管理基本流程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项目收入管理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包括政府补贴、税收优惠、奖励等。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在项目实施过程中，因客户变更需求或增加工作量而产生的额外收入。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根据与客户签订的合同，按照约定的价格和条款获得的收入。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因非承包商原因导致项目损失或成本增加，向业主提出的索赔所获得的收入。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追加收入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合同收入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索赔收入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其他收入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收入来源及分类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以项目成本为基础，加上一定的利润比例来确定价格。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成本加成定价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根据市场竞争状况和对手价格水平来制定价格。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根据产品或服务的价值来制定价格，使客户认为物有所值。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价值定价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通过与客户协商谈判来确定价格。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谈判定价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收入确认原则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遵循权责发生制原则，确认收入的实现。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收入确认时点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根据合同约定和实际情况，合理选择收入确认时点，如竣工验收、交付使用等。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收入计量方法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根据项目进度和合同条款，采用完工百分比法、实际成本法等方法计量收入。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收入与成本匹配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确保收入与相关的成本、费用进行合理匹配，准确反映项目利润情况。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收入确认与计量规则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项目成本管理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间接成本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税金及附加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其他成本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成本构成要素分析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012" r="1901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580" r="1258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包括人工费、材料费、机械使用费等直接用于项目生产的费用。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包括管理费用、销售费用和财务费用等间接用于项目生产的费用。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包括营业税、城市维护建设税、教育费附加等税费支出。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包括不可预见费、风险费用等其他支出。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00" r="31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目标成本控制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标准成本控制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责任成本控制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偏差分析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成本控制方法与技巧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制定项目成本目标，通过分解目标、落实责任、动态监控等手段实现成本控制。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建立项目责任成本体系，明确各责任中心的成本控制责任，实现成本的全过程控制。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制定项目标准成本，通过对比分析实际成本与标准成本的差异，找出成本控制的关键点。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定期对项目成本进行偏差分析，找出成本偏差的原因，及时采取纠偏措施。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https://d.book118.com/368044137004006042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2024-09-20T23:23:25.120</cp:lastPrinted>
  <dcterms:created xsi:type="dcterms:W3CDTF">2024-09-20T15:23:25Z</dcterms:created>
  <dcterms:modified xsi:type="dcterms:W3CDTF">2024-09-20T15:23:27Z</dcterms:modified>
</cp:coreProperties>
</file>