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C82B8-4D70-4B43-AE25-DF357162F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F8FD4-C75B-4AAD-9B49-FA1196003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80C35-4226-4495-B70D-A82FAD93D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5A737-8A81-4536-A033-319C0C704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7937D5-7077-4EE3-9BB4-38AACC1AD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622338-CEE4-428E-9032-5E2C7DA12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25BC2A-F713-4255-9874-FEE36F1EE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790BA3-CEC0-40D8-87A3-E8E8A7640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0B5941-9C3F-4372-A961-2F744D947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5514C-41CB-4B1E-BCA1-677550F83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459BD-F381-42C1-B5C5-5F52C9C1E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4501301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施工安全文化的建设与推广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施工安全文化的建设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施工安全文化的推广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施工安全文化建设的挑战与解决方案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施工安全文化推广的案例研究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施工安全文化是指施工单位在施工过程中形成的安全价值观、安全态度、安全道德和安全行为规范的总和。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施工安全文化具有系统性、动态性、人本性和预防性等特点，它强调对施工安全的全面管理和预防措施，注重提高施工人员的安全意识和素质。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降低施工事故率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施工安全文化的推行有助于预防和减少施工事故的发生，保障施工人员的生命安全和企业的财产安全。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提高企业形象和市场竞争力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一个重视施工安全的施工单位更容易获得社会的认可和信任，有助于提升企业形象和市场竞争力。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提高施工安全意识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通过建设施工安全文化，可以强化施工单位和人员的安全意识，使他们更加注重施工过程中的安全问题。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792" r="187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施工安全文化的重要性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施工安全文化概念起源于20世纪中叶的美国，最初是为了解决施工现场安全问题而提出的。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8125" r="28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随着人们对施工安全认识的不断提高，施工安全文化逐渐得到重视和发展，成为现代施工管理的重要内容。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625" r="17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167" r="16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未来，随着科技的发展和社会的进步，施工安全文化将更加注重智能化、信息化和人性化的建设。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施工安全文化的历史与发展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施工安全文化的建设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安全意识培养是施工安全文化建设的核心，需要从员工入职培训开始，通过安全教育、安全宣传、安全警示等多种方式，提高员工对安全的认识和重视程度。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定期开展安全意识提升活动，如安全知识竞赛、安全文化周等，激发员工主动参与安全管理的积极性。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安全制度建设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建立健全施工安全管理制度，明确各级管理人员和操作人员的安全职责和工作要求。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制定完善的安全操作规程和应急预案，确保施工过程中的安全风险得到有效控制。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根据施工需要，配置齐全的安全设施和防护用品，如安全网、脚手架、防护栏杆、安全帽、手套等。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定期对安全设施进行检查和维护，确保其完好有效，及时更换损坏或失效的设施和用品。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安全设施完善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50" r="15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针对不同施工项目和工种的特点，制定相应的安全培训计划和演练方案，确保培训和演练的有效性和针对性。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对新员工进行安全培训，使其了解施工过程中的安全风险和应对措施。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对在岗员工进行定期的安全培训和演练，提高员工的安全操作技能和应急处置能力。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安全培训与演练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施工安全文化的推广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https://d.book118.com/368045013013006044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2024-09-23T22:51:52.460</cp:lastPrinted>
  <dcterms:created xsi:type="dcterms:W3CDTF">2024-09-23T14:51:52Z</dcterms:created>
  <dcterms:modified xsi:type="dcterms:W3CDTF">2024-09-23T14:51:54Z</dcterms:modified>
</cp:coreProperties>
</file>