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4ADAA6-3F52-48D5-A70C-80586CEEE4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81A175-1FA3-4E38-9E1B-CC81226686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337282-7BD3-4C25-B633-5EA71FCE1B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8A75C0-BFCA-46C4-8401-1A323C1A6C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E12ACD-A207-4760-8AD6-93AF58A9E1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83663B-4C3D-4437-873A-3B9CC31211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A6EF5D-3001-4405-9AC6-7A13770FF6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22EEC0-3B9D-42E1-9E56-98DD9279E4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D95D4E-62B8-479B-A752-D3EEC45085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E7F2CD-253F-418F-AB00-214280B354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E7293A-FA6C-4346-B389-2237267E51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04704313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售后服务中的故障模拟与解决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810496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故障模拟概述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售后服务中故障识别与分类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故障模拟实验设计与实施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故障诊断与解决方案制定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售后服务中故障预防与改进措施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故障模拟概述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评估产品在极端或异常条件下的性能表现。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提高客户对产品质量的信心和满意度。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验证售后服务流程和维修措施的有效性。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定义：故障模拟是指通过人为制造或模拟产品故障，以验证产品的可靠性、耐久性和售后服务流程的有效性。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故障模拟定义与目的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601" b="6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656" r="565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090" b="709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故障模拟在售后服务中重要性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预防性维护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通过故障模拟，可以预测产品可能出现的故障模式，从而提前制定预防性维护计划，减少故障发生的概率。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快速响应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当产品出现故障时，售后服务团队能够迅速识别问题并采取相应的维修措施，缩短故障处理时间，提高客户满意度。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改进产品设计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通过对模拟故障的分析，可以发现产品设计的不足之处，为产品改进和优化提供有价值的反馈。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4058" r="24058"/>
          <a:stretch>
            <a:fillRect/>
          </a:stretch>
        </p:blipFill>
        <p:spPr>
          <a:xfrm>
            <a:off x="8437172" y="1327341"/>
            <a:ext cx="3341641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通过模拟产品在不同环境条件下的工作状态，如高温、低温、潮湿、振动等，以测试产品的适应性和稳定性。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环境模拟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对产品施加不同程度的负载，以验证其在不同负载条件下的性能表现和耐久性。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负载模拟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人为地将故障引入产品中，以观察其故障表现并验证故障诊断和维修流程的准确性。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故障注入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收集和分析模拟故障过程中的数据，以发现产品的潜在问题和改进方向。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故障模拟方法与技术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售后服务中故障识别与分类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333" r="15333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BF9F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电气故障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机械故障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软件故障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环境适应性故障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常见故障类型及特点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包括电源问题、电路短路、元器件损坏等，通常表现为设备无法启动或运行异常。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由程序错误、病毒感染、操作系统冲突等引起，导致设备运行缓慢、死机或数据丢失。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涉及传动部件磨损、紧固件松动、机械部件断裂等，表现为噪音、振动或运动不平稳。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由于温度、湿度、海拔等环境因素导致设备性能下降或无法正常工作。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替换法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仪表测量法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故障识别方法与技巧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98" r="1659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49" r="1654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9901" r="1990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通过视觉、听觉、触觉等感官直接观察设备的运行状态，发现异常现象。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向用户或现场人员了解故障发生前后的详细情况，为故障分析提供线索。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用好的部件替换怀疑有问题的部件，观察故障现象是否消失。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使用专用仪表对设备进行测试，获取关键参数，帮助定位故障。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故障分类标准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根据故障性质可分为渐发性故障和突发性故障；根据故障影响程度可分为轻微故障、一般故障和严重故障。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故障分类流程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首先收集故障信息，包括设备型号、使用环境、故障现象等；然后根据分类标准对故障进行初步分类；最后根据维修经验和专业知识对分类结果进行确认和调整。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594" r="255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故障分类标准与流程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故障模拟实验设计与实施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739" r="3173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077" r="2907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基于实际售后服务中可能出现的故障情况，设计具有代表性、可重复性和可操作性的实验方案。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设计原则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采用故障树分析、故障模式与影响分析等方法，确定实验中的故障类型、故障等级和实验条件。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设计方法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实验设计原则与方法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0" b="2771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选择与实际售后服务中使用的设备相同或相似的设备，确保实验结果的可靠性和准确性。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根据实验需要，配置相应的传感器、数据采集器、故障模拟装置等，以满足实验要求。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实验设备选型与配置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设备配置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设备选型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https://d.book118.com/368047043134006036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2024-09-16T10:40:26.487</cp:lastPrinted>
  <dcterms:created xsi:type="dcterms:W3CDTF">2024-09-16T02:40:26Z</dcterms:created>
  <dcterms:modified xsi:type="dcterms:W3CDTF">2024-09-16T02:40:28Z</dcterms:modified>
</cp:coreProperties>
</file>