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930A1-3899-4A50-91A3-1AAAB6CA7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24CDF-0ED0-4B9F-A939-7829E6EAB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4710C-43D4-4908-AD78-B69229C2A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48554-E2B2-4DB5-9F1A-DA1CC377E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D21623-9FDC-4100-B866-EB3477E55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B7A45F-72A5-434D-919F-70E0EF31F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A0B32E-A113-42F7-A247-E1B66B22C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D0EC3-D710-4806-9A29-8CA47CB23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67EEC-50EB-4634-A501-0E71BF9E8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6F833-D1EF-4461-B16F-D07F705C9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77535-88A3-4DEB-ACB9-6844F31F5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4713202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网络化采购平台建设与应用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采购平台概述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网络化采购平台构建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网络化采购平台功能实现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网络化采购平台应用实践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网络化采购平台优势与挑战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网络化采购平台未来展望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采购平台概述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06" r="1330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采购平台是一种基于互联网技术的电子化采购系统，旨在实现企业采购流程的自动化、标准化和透明化，提高采购效率和降低成本。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采购平台定义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通过采购平台，企业可以实现采购需求的发布、供应商的寻找与选择、采购合同的签订与执行、采购订单的跟踪与结算等全流程管理，从而优化采购流程、降低采购成本、提高采购效率和质量。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采购平台作用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采购平台定义及作用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早期的采购平台主要实现采购信息的发布和简单的管理功能，缺乏全流程管理和智能化决策支持。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随着技术的进步和市场需求的变化，采购平台逐渐实现了全流程管理和智能化决策支持，包括供应商管理、采购合同管理、采购订单管理等。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当前的采购平台已经发展成为集采购管理、供应商管理、质量管理、风险管理等多功能于一体的综合性平台，为企业提供全面的采购解决方案。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采购平台发展历程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目前，大多数企业已经认识到采购平台的重要性，并积极投入建设。一些领先的采购平台已经实现了全流程自动化、智能化决策支持和大数据分析等功能，为企业提供了更加高效、精准的采购服务。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人工智能、区块链等技术的不断发展，采购平台将实现更加智能化、自动化的管理和决策支持。同时，随着企业对于供应链协同和整合的需求不断增加，采购平台将逐渐向着供应链协同平台的方向发展，实现更加紧密的供应链合作和协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采购平台现状及趋势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网络化采购平台构建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76" r="237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实现采购流程的数字化、自动化和智能化，提高采购效率，降低采购成本，增强供应链协同能力。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遵循统一规划、分步实施、标准先行、数据共享、安全可控等原则，确保平台建设的科学性、实用性和可扩展性。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设计平台整体架构、数据库结构、系统界面及交互方式等。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明确采购业务需求，梳理采购流程，分析平台功能需求。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平台规划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制定平台建设规划，包括技术架构、系统布局、实施路径等。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系统开发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依据设计文档进行编程开发，实现各项功能。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测试与上线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对开发完成的系统进行测试，修复问题后正式上线运行。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构建步骤与流程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提供弹性可扩展的计算资源，支持平台高性能运行。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对采购数据进行深度挖掘和分析，提供决策支持。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应用于智能推荐、智能搜索等场景，提高用户体验和采购效率。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确保采购数据的不可篡改和可追溯性，增强平台信任度。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软件开发工具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如Java、Python等编程语言及Spring等开发框架，用于平台开发。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如MySQL、Oracle等关系型数据库及MongoDB等非关系型数据库，用于数据存储和管理。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网络化采购平台功能实现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供应商信息管理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平台建立供应商信息库，包括供应商基本信息、产品信息、历史交易信息等，方便采购方全面了解供应商情况。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平台支持对供应商的服务质量、产品质量、交货期等方面进行评价，评价结果作为采购方选择供应商的重要参考。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供应商注册与认证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平台支持供应商在线注册，提交相关资质证明，经过平台审核认证后方可参与采购活动。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供应商管理功能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平台支持采购方在线提交采购需求，包括产品名称、规格型号、数量、预算等。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采购需求收集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4" r="24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采购计划编制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" r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采购计划审批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平台根据采购需求，结合库存情况、市场行情等因素，协助采购方制定详细的采购计划。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平台支持采购计划在线审批，确保采购活动的合规性和准确性。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采购计划管理功能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平台提供多种采购方式，如公开招标、邀请招标、竞争性谈判、询价等，满足不同类型采购需求。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采购方式选择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采购文件发布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投标过程管理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开标评标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平台支持在线发布采购公告、招标文件等，确保潜在供应商及时获取采购信息。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平台提供在线投标功能，支持供应商在线提交投标文件，实现投标过程的电子化、便捷化。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平台支持在线开标、评标，确保采购过程的公正、透明。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采购过程管理功能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28" r="102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平台根据中标结果自动生成采购合同，支持在线签订，提高合同签订效率。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合同生成与签订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平台对合同履行过程进行实时监控，确保供应商按照合同约定履行义务。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合同履行监控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平台支持合同变更、终止等操作的在线申请与审批，实现合同管理的灵活性。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合同变更与终止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平台提供合同结算与支付功能，支持多种支付方式，确保资金安全、便捷地完成交易。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合同结算与支付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合同管理功能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https://d.book118.com/368047132021006027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2024-09-04T18:48:46.736</cp:lastPrinted>
  <dcterms:created xsi:type="dcterms:W3CDTF">2024-09-04T10:48:46Z</dcterms:created>
  <dcterms:modified xsi:type="dcterms:W3CDTF">2024-09-04T10:48:48Z</dcterms:modified>
</cp:coreProperties>
</file>