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7FC2-CAE7-4FDB-9F49-E50AD0FC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B39DB-F06D-4150-A9ED-628AB8A06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85A0A-349A-4A32-A294-7303AE586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66120-D2D5-4642-81ED-365CA330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29A38-406E-4E5D-8EEF-84416D7AB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D7332-BEC4-4A94-B3F9-BCA4B083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924BD-E69A-45B6-AC49-1E76CFCE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39D71-C00C-48AD-A527-9B38E171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9B3FA-9D53-4D0F-8804-ADAE032D5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0236A-BF92-41B9-8E9A-78076830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6A515-6CF2-427D-9985-093B9BC2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010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电子元器件的选型与电路设计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电子元器件的选型原则与方法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常见电子元器件的选型与电路设计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集成电路的选型与电路设计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电子元器件的可靠性设计与选型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电子元器件的选型与电路设计的未来发展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电子元器件是电子设备和系统中的基本单元，用于实现电路的各种功能。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电子元器件可分为被动元件和主动元件两大类。被动元件如电阻、电容、电感等，主要用于储存和释放电能；主动元件如二极管、三极管、集成电路等，具有放大、开关、振荡等功能。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电子元器件的定义与分类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真空电子管和晶体管的出现，奠定了电子元器件的基础。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集成电路时代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随着半导体技术的发展，集成电路逐渐成为电子元器件的主流。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电子元器件正朝着微型化、高性能化、绿色环保等方向发展。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电子元器件的发展历程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性能匹配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正确选型可确保电子元器件满足电路设计的性能指标要求。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优质元器件能提高电路的可靠性和稳定性，减少故障率。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合理选型有助于降低生产成本，提高产品的市场竞争力。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电子元器件的选型重要性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电子元器件的选型原则与方法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在满足功能和可靠性要求的前提下，应尽量选择价格合理、性价比高的元器件。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电子元器件的选型应首先满足电路设计的功能需求，包括电压、电流、功率、频率等参数。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应选用经过验证的、具有高可靠性的元器件，以确保电路的稳定性和长期工作性能。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60" r="28760"/>
          <a:stretch>
            <a:fillRect/>
          </a:stretch>
        </p:blipFill>
        <p:spPr>
          <a:xfrm>
            <a:off x="454962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参数对比法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通过对比不同元器件的参数，选择符合设计要求的元器件。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仿真验证法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利用电路仿真软件对元器件进行仿真验证，以确认其在实际电路中的性能表现。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实际测试法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通过搭建实验电路对元器件进行实际测试，以获取更准确的性能数据。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选型注意事项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了解元器件的性能参数和使用条件，避免选用超出其额定工作范围的元器件。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注意元器件的封装形式和尺寸，确保其与电路板的兼容性和可制造性。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关注元器件的供应商和品质等级，选择有信誉和品质保障的供应商和产品。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考虑元器件的生命周期和可替代性，避免选用即将停产或难以采购的元器件。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常见电子元器件的选型与电路设计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根据电路需求选择合适的电阻器类型，如固定电阻、可变电阻、热敏电阻等。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电阻器类型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根据电路中的电压和电流要求，选择合适的电阻值，确保电路正常工作。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电阻值范围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根据电路中电阻器所承受的功率选择合适的额定功率，避免电阻器过热损坏。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额定功率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根据电路对电阻精度和稳定性的要求，选择相应等级的电阻器。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精度和稳定性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电阻器的选型与电路设计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根据电路需求选择合适的电容器类型，如固定电容、可变电容、电解电容等。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电容器类型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电容量范围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额定电压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精度和稳定性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根据电路中的频率和阻抗要求，选择合适的电容量，确保电路正常工作。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根据电路中电容器所承受的电压选择合适的额定电压，避免电容器击穿损坏。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根据电路对电容精度和稳定性的要求，选择相应等级的电容器。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电容器的选型与电路设计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电感器类型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根据电路需求选择合适的电感器类型，如固定电感、可调电感、功率电感等。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电感量范围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根据电路中的频率和阻抗要求，选择合适的电感量，确保电路正常工作。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根据电路中电感器所承受的电流选择合适的额定电流，避免电感器过热损坏。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精度和稳定性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根据电路对电感精度和稳定性的要求，选择相应等级的电感器。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电感器的选型与电路设计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https://d.book118.com/368050104035006025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2024-09-01T19:29:29.871</cp:lastPrinted>
  <dcterms:created xsi:type="dcterms:W3CDTF">2024-09-01T11:29:29Z</dcterms:created>
  <dcterms:modified xsi:type="dcterms:W3CDTF">2024-09-01T11:29:32Z</dcterms:modified>
</cp:coreProperties>
</file>