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43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74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F7127-4256-4BFF-84E3-E4ACB8B55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8BEC7-E42F-423E-BDF5-8A402424E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5FD54-468C-44EA-BE67-8BB13B3C4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B3E2B7-13BF-4DE2-94AD-C74E1BC10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0DBEAD-8A97-422D-BB4F-4A1E782BC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F05E9E-10F8-4C61-A65B-F6BF8442F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284FAB-2113-4D54-A4AA-35065BAB6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22CB0C-99A6-43BA-B715-525CD7AB8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B375F3-CBF3-40F0-B1B7-1B8D19BBA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98EB3-F559-4C65-B172-A7A8DE5B6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6A891-F843-48D0-9A6A-487D96292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7421" r:id="rId2"/>
    <p:sldLayoutId id="2147497422" r:id="rId3"/>
    <p:sldLayoutId id="2147497423" r:id="rId4"/>
    <p:sldLayoutId id="2147497424" r:id="rId5"/>
    <p:sldLayoutId id="2147497425" r:id="rId6"/>
    <p:sldLayoutId id="2147497426" r:id="rId7"/>
    <p:sldLayoutId id="2147497427" r:id="rId8"/>
    <p:sldLayoutId id="2147497428" r:id="rId9"/>
    <p:sldLayoutId id="2147497429" r:id="rId10"/>
    <p:sldLayoutId id="214749743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20" Type="http://schemas.openxmlformats.org/officeDocument/2006/relationships/tags" Target="../tags/tag160.xml" /><Relationship Id="rId21" Type="http://schemas.openxmlformats.org/officeDocument/2006/relationships/tags" Target="../tags/tag161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5107407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新员工培训课程清单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公司文化与价值观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产品与业务介绍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技能培训与提升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职业规划与发展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公司政策与福利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安全与健康管理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公司文化与价值观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公司历史与使命</a:t>
            </a:r>
            <a:endParaRPr lang="zh-CN" altLang="en-US"/>
          </a:p>
        </p:txBody>
      </p:sp>
      <p:sp>
        <p:nvSpPr>
          <p:cNvPr id="104899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9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公司成立时间与地点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0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早期产品与服务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0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0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公司的使命与愿景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1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公司的核心价值观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价值观与行为准则</a:t>
            </a:r>
            <a:endParaRPr lang="zh-CN" altLang="en-US"/>
          </a:p>
        </p:txBody>
      </p:sp>
      <p:sp>
        <p:nvSpPr>
          <p:cNvPr id="104905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诚实守信：保持言行一致，遵守道德规范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客户至上：关注客户需求，提供优质服务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创新进取：不断寻求改进，勇于突破自我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团队合作：积极沟通，共同达成目标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公司组织架构</a:t>
            </a:r>
            <a:endParaRPr lang="zh-CN" altLang="en-US"/>
          </a:p>
        </p:txBody>
      </p:sp>
      <p:sp>
        <p:nvSpPr>
          <p:cNvPr id="104913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4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公司愿景：成为行业领导者，为社会创造价值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4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公司使命：提供优质产品和服务，满足客户需求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5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5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公司价值观：诚信、创新、协作、共赢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5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公司战略：聚焦核心业务，持续创新，拓展全球市场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https://d.book118.com/368051074074006041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微软雅黑</vt:lpstr>
      <vt:lpstr>+中文标题</vt:lpstr>
      <vt:lpstr>Calibri Light</vt:lpstr>
      <vt:lpstr>宋体</vt:lpstr>
      <vt:lpstr>Office Theme</vt:lpstr>
      <vt:lpstr>新员工培训课程清单</vt:lpstr>
      <vt:lpstr>目录</vt:lpstr>
      <vt:lpstr>公司文化与价值观</vt:lpstr>
      <vt:lpstr>公司历史与使命</vt:lpstr>
      <vt:lpstr>价值观与行为准则</vt:lpstr>
      <vt:lpstr>公司组织架构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2024-09-20T09:27:33.290</cp:lastPrinted>
  <dcterms:created xsi:type="dcterms:W3CDTF">2024-09-20T01:27:33Z</dcterms:created>
  <dcterms:modified xsi:type="dcterms:W3CDTF">2024-09-20T01:27:35Z</dcterms:modified>
</cp:coreProperties>
</file>