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1300B-F311-48F3-A059-76FEFB882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3A6E9-1F40-410E-B352-5CDC0E282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B77D2-686E-4B48-9E4F-97C18C463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BA0C5-61A2-48D5-8C55-8F7264F09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614408-0690-4C3F-B253-65EBC4EC6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2ADCE0-CDC5-469E-84AF-A1A9F32A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58C33B-7C4D-414F-B1C9-D43B7700C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8D07D-2580-4FAD-AC02-D95A2E347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6989E-EF81-46DD-A8BB-EECB3E9C0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4F2D2-A886-48F1-8192-AB64C4C7C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A0D1F-7E45-4643-94DF-26A954F89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2004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股票投资价值灰色系统模型及应用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股票投资价值理论基础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灰色系统模型在股票投资价值中的应用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基于灰色系统模型的股票投资价值评估方法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股票投资价值评估的重要性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股票投资作为一种重要的投资方式，对于投资者来说，准确评估股票的投资价值至关重要。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传统评估方法的局限性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传统的股票投资价值评估方法主要基于历史数据和统计分析，忽略了系统内部的灰色性和不确定性，导致评估结果的不准确性和局限性。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灰色系统理论在股票投资价值评估中的应用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理论是一种研究少数据、贫信息不确定性问题的新方法，适用于股票投资价值评估领域。通过构建股票投资价值灰色系统模型，可以充分考虑系统内部的灰色性和不确定性，提高评估结果的准确性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目前，国内外学者在股票投资价值评估方面已经开展了大量研究，提出了多种评估方法和模型。然而，传统的方法在处理不确定性问题时存在局限性，而灰色系统理论在处理这类问题时具有优势。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随着灰色系统理论的不断完善和发展，其在股票投资价值评估领域的应用也将更加广泛和深入。未来，可以进一步探索灰色系统理论与其他评估方法的融合，以及在不同市场和行业中的应用。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研究内容、方法与创新点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本研究将采用文献研究、数学建模、实证分析等方法进行研究。其中，数学建模将运用灰色系统理论构建股票投资价值评估模型；实证分析将运用收集的数据对模型进行验证和分析。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的创新点在于将灰色系统理论应用于股票投资价值评估领域，构建了股票投资价值灰色系统模型。该模型充分考虑了系统内部的灰色性和不确定性，提高了评估结果的准确性和可靠性。同时，本研究还通过实证分析验证了模型的有效性和可行性，为投资者提供了更加科学和准确的股票投资价值评估方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股票投资价值理论基础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股票投资价值是指股票对于投资者所具有的价值，是投资者基于对未来收益的预期而愿意支付的价格。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价值具有主观性、时效性、风险性和成长性等特点。主观性是指不同投资者对同一股票可能有不同的价值判断；时效性是指股票价值会随着时间推移和市场环境变化而发生变化；风险性是指股票投资存在不确定性，投资者需要承担一定的风险；成长性是指优质公司股票的价值会随着公司业绩增长而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股票投资价值的含义与特点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包括公司的盈利能力、成长潜力、运营效率、财务状况等，这些因素决定了公司的内在价值和未来发展前景。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公司基本面因素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包括宏观经济环境、政策环境、行业竞争环境等，这些因素会影响公司的经营环境和未来盈利能力。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投资者的心理预期、投资偏好、风险承受能力等也会影响对股票投资价值的判断。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投资者心理因素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股票投资价值的影响因素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绝对估值法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通过预测公司未来自由现金流或盈利，并选择合适的折现率进行折现，从而计算出股票的内在价值。常见的方法包括现金流折现法（DCF）和剩余收益模型（RIM）等。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通过比较类似公司或行业的市场指标（如市盈率、市净率等）来评估股票的投资价值。这种方法简单易行，但需要注意比较对象的选择和市场指标的合理性。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将股票看作一种实物期权，通过期权定价模型（如Black-Scholes模型）来评估股票的投资价值。这种方法考虑了股票的波动性和不确定性，但需要满足一定的假设条件。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相对估值法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实物期权法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股票投资价值评估方法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灰色系统模型在股票投资价值中的应用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灰色系统理论是研究信息不完全、不确定系统的理论和方法，通过对已知信息的挖掘和提取，实现对系统行为和演化规律的描述和预测。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灰色系统模型是灰色系统理论的核心，通过建立和求解微分方程，实现对系统动态行为的模拟和预测。常见的灰色系统模型包括GM(1,1)模型、GM(2,1)模型等。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281" r="3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灰色系统模型的基本原理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股票市场的复杂性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股票市场是一个充满不确定性的复杂系统，股票价格受到多种因素的影响，包括宏观经济、公司业绩、市场情绪等。灰色系统模型适用于处理这类复杂、不确定的问题。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数据的不完全性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在股票投资价值评估中，往往面临数据不完全、信息不充分的问题。灰色系统模型可以通过对已知数据的挖掘和提取，实现对未知信息的预测和推断。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灰色系统模型在股票投资价值评估中的适用性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灰色系统模型不仅适用于股票价格预测，还可以应用于股票基本面分析、市场情绪分析等多个方面，为投资者提供全面的决策支持。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预测精度高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灰色系统模型通过对已知信息的充分挖掘和提取，可以实现对股票价格等关键指标的高精度预测。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灰色系统模型建模过程相对简单，易于理解和操作。同时，模型的预测结果可以为投资者提供明确的投资建议和操作策略。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灰色系统模型在股票投资价值评估中的优势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https://d.book118.com/368052004070006035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2024-09-14T08:26:41.746</cp:lastPrinted>
  <dcterms:created xsi:type="dcterms:W3CDTF">2024-09-14T00:26:41Z</dcterms:created>
  <dcterms:modified xsi:type="dcterms:W3CDTF">2024-09-14T00:26:43Z</dcterms:modified>
</cp:coreProperties>
</file>