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75A7D2-A73C-4047-96C2-98DFBEB80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B17771-A6E7-4D57-A5F3-442BFC1435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DF05C5-67CE-49B9-87C0-F9F669DA58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0D9A3A-03E1-407F-B50B-D24E9E97A5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1660D4-81A7-47AF-835C-FDB0B8C1E8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827C1E-87F7-48A6-A253-42B7CF4F7B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E0CEC3-3C2E-44E3-BCA6-7BEBE9C495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8FB9D7-4D12-451D-B35A-3F573870FC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4CE370-0B9F-42A4-ABEA-CC803D5673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BC2F5B-77DB-4D18-AE0E-08A07ED155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BB5602-5766-4220-AC17-FDC5A84F89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52015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周围血管征外科护理</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周围血管征概述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外科护理原则</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特殊情况护理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护理效果评估与改进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50" b="225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周围血管征是指周围血管疾病引发的相关体征和症状，涉及多种疾病类型，如动脉粥样硬化、血栓闭塞性脉管炎、深静脉血栓形成等。</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周围血管征外科护理涉及对患者的病情评估、诊断、治疗和康复等方面的护理，需要专业的护理知识和技能。</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通过提供专业的护理服务，减轻患者痛苦，促进患者康复，提高患者的生活质量。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建立完善的护理体系，提高护理人员的专业水平，为患者提供全方位、个性化的护理服务。</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周围血管征概述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周围血管征是指由于周围血管病变或功能障碍引发的相关体征和症状。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根据病因和病理机制，周围血管征可分为动脉性、静脉性和淋巴性三大类。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063" r="1706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周围血管征的病因多样，包括动脉粥样硬化、血栓形成、炎症、免疫性疾病等。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周围血管征的病理机制涉及血管壁、血液成分和血流动力学的改变。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病理机制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病因和病理机制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周围血管征的临床表现包括疼痛、肿胀、皮肤颜色和温度变化、运动障碍等。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诊断周围血管征需要进行详细的病史询问、体格检查和必要的辅助检查，如血管超声、CT血管成像等。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临床表现和诊断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外科护理原则</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了解患者病史、血管病变程度、手术方式等，为手术做好充分准备。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评估患者情况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心理护理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术前准备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向患者及家属介绍手术目的、过程及注意事项，缓解患者紧张情绪。</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协助医生完成各项检查，做好皮肤准备、备血等准备工作。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https://d.book118.com/368052015011006050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2024-09-29T15:12:13.044</cp:lastPrinted>
  <dcterms:created xsi:type="dcterms:W3CDTF">2024-09-29T07:12:13Z</dcterms:created>
  <dcterms:modified xsi:type="dcterms:W3CDTF">2024-09-29T07:12:15Z</dcterms:modified>
</cp:coreProperties>
</file>