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A907-36E8-48C3-8171-0F6BB12B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BC096-3913-4484-85D0-E534E2C22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F16F2-A3F9-4C76-B93B-A4059D79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0D844-EA89-4882-A938-F7B6CC4EC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FCED1-F1E1-41C1-A68A-638B4430B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5D81C-DD62-4644-AAA6-9F7EA966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B7C5D-77A0-4318-A330-67270B1F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D53AD-E9D7-410A-9FD5-E4645CF5D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CA1A4-1E5B-482E-96C7-620F31C46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7179F-B4C8-4B58-AA15-DEF3FD1F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EEF9C-2A18-4E34-BC3C-F2DEB39E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206307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脑囊虫病预防与控制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脑囊虫病是一种由猪绦虫幼虫在脑内寄生引起的疾病，通常表现为脑实质和脑膜的炎症反应。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脑囊虫病多发生于青壮年，且具有地域性分布，主要与饮食卫生习惯有关。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摄入含有猪绦虫卵的食物，虫卵在肠道孵化后进入血液，随血液循环到达脑部，发育为囊尾蚴。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囊尾蚴在脑内寄生，引起免疫反应和炎症反应，导致脑实质和脑膜的损伤。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头痛、恶心、呕吐、癫痫、精神异常等，严重者可出现意识障碍和昏迷。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通过头部影像学检查（如CT和MRI）发现囊虫包块，脑脊液检查发现囊虫抗体可确诊。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给予患者心理支持，帮助其克服恐惧、焦虑等情绪，增强治疗信心。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有效控制疼痛，减轻患者痛苦，提高生活质量。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指导患者保持良好的生活习惯，如合理饮食、适当运动等，以促进康复。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保持患者居住环境清洁卫生，预防感染发生。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针对可能导致并发症的危险因素进行控制，如控制血压、血糖等。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根据患者具体情况制定康复训练计划，促进神经功能恢复。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遵医嘱按时服药，确保药物疗效。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定期进行复查，评估治疗效果，调整治疗方案。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脑囊虫病护理措施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https://d.book118.com/368052063077006035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2024-09-14T11:43:24.986</cp:lastPrinted>
  <dcterms:created xsi:type="dcterms:W3CDTF">2024-09-14T03:43:25Z</dcterms:created>
  <dcterms:modified xsi:type="dcterms:W3CDTF">2024-09-14T03:43:26Z</dcterms:modified>
</cp:coreProperties>
</file>