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3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83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9606D-0BAE-41D5-8453-EE9C337B8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22283-81DD-4E45-9A5B-EAB2BCEB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732BB-F06C-4713-95F9-8B844AA0D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16730-A1BA-4F58-987E-87F2F5E64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49D1E-997D-4961-9D47-C5CDF5383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DC3FD-18A5-4F85-AB87-FDBABDAFE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FCEA63-4F36-4D31-85E3-BCB2F34AD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4EF72-7A8D-47FE-AF99-4FDC5F24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C1CFB-7ED2-4AB9-9A93-CC8542ABB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196B7-818E-4B31-B209-7A4C8DA9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ADA92-A459-46B9-B63F-FB9F64AC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346" r:id="rId2"/>
    <p:sldLayoutId id="2147485347" r:id="rId3"/>
    <p:sldLayoutId id="2147485348" r:id="rId4"/>
    <p:sldLayoutId id="2147485349" r:id="rId5"/>
    <p:sldLayoutId id="2147485350" r:id="rId6"/>
    <p:sldLayoutId id="2147485351" r:id="rId7"/>
    <p:sldLayoutId id="2147485352" r:id="rId8"/>
    <p:sldLayoutId id="2147485353" r:id="rId9"/>
    <p:sldLayoutId id="2147485354" r:id="rId10"/>
    <p:sldLayoutId id="214748535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2104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魏老师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构建可持续发展战略，推动企业长期发展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可持续发展战略的制定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可持续发展战略的实施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可持续发展战略的推进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可持续发展战略的监控和评估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可持续发展战略的协同发展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可持续发展战略的未来展望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可持续发展战略的制定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了解企业现状和未来</a:t>
            </a:r>
            <a:endParaRPr lang="zh-CN" altLang="en-US"/>
          </a:p>
        </p:txBody>
      </p:sp>
      <p:sp>
        <p:nvSpPr>
          <p:cNvPr id="10489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分析企业当前的优势和不足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研究行业未来的发展趋势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确定企业未来的战略目标和发展方向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制定相应的可持续发展战略来推动企业的长期发展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确定可持续发展目标</a:t>
            </a:r>
            <a:endParaRPr lang="zh-CN" altLang="en-US"/>
          </a:p>
        </p:txBody>
      </p:sp>
      <p:sp>
        <p:nvSpPr>
          <p:cNvPr id="104905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明确企业的社会责任和使命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制定可持续发展战略的目标和指标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确定实现可持续发展目标的时间表和计划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制定可持续发展战略的实施方案和措施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制定战略实施计划</a:t>
            </a:r>
            <a:endParaRPr lang="zh-CN" altLang="en-US"/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明确战略目标：制定具体的、可衡量的、可实现的、有时限的目标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建立监督机制：对实施过程进行监控和评估，确保战略目标的实现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确定实施步骤：详细描述每一步骤的实施过程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制定实施计划：包括时间表、责任人、所需资源等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https://d.book118.com/368052104111006035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+中文标题</vt:lpstr>
      <vt:lpstr>Calibri Light</vt:lpstr>
      <vt:lpstr>Office Theme</vt:lpstr>
      <vt:lpstr>构建可持续发展战略，推动企业长期发展</vt:lpstr>
      <vt:lpstr>目录</vt:lpstr>
      <vt:lpstr>可持续发展战略的制定</vt:lpstr>
      <vt:lpstr>了解企业现状和未来</vt:lpstr>
      <vt:lpstr>确定可持续发展目标</vt:lpstr>
      <vt:lpstr>制定战略实施计划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2024-09-14T15:37:29.295</cp:lastPrinted>
  <dcterms:created xsi:type="dcterms:W3CDTF">2024-09-14T07:37:29Z</dcterms:created>
  <dcterms:modified xsi:type="dcterms:W3CDTF">2024-09-14T07:37:31Z</dcterms:modified>
</cp:coreProperties>
</file>