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529D6-B7A4-405A-942B-D3802BCF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BF84F-2934-4C59-93D8-2ECF6C31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FC207-AD1D-4F43-B5A1-AE0421BC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D37E5-499F-4D59-B7DA-616B7A47F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FEFBA-7A25-4BFB-B961-7D78BDAD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795A1-B71D-4E89-8B22-F16DF358E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890FD4-7FCC-4B3A-B01F-1223969E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78514-7BF0-42A8-A338-6FBF2D9D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58AA0-E725-46C7-9929-E09998842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B0EC0-820A-4A31-8227-1F0DA83C9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96F7E-1D68-4AE4-BF48-634EC49A7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3001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规划概念设计方案中的新产品开发与创新管理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创新管理理论与方法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规划概念设计方案中的新产品开发策略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规划概念设计方案中的创新管理实践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新产品开发与创新管理的挑战与对策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技术进步为企业提供了开发新产品的可能性和机会，创新管理有助于实现技术突破。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随着市场竞争的加剧，企业需要不断创新以应对变化，开发新产品是保持竞争力的关键。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客户对产品的需求日益多样化，新产品开发能够更好地满足这些需求。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包括市场调研、概念设计、详细设计、原型制造、测试验证等环节。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预期成果与风险评估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分析新产品开发可能带来的市场机遇、经济效益以及潜在的技术、市场、生产等风险。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创新管理策略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涉及创新团队建设、激励机制设计、知识产权保护等方面。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后续行动计划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提出新产品开发后的市场推广、品牌建设、持续改进等计划。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新产品是指在结构、功能、材质、技术等方面与现有产品相比具有显著差异，并能满足市场或用户需求的产品。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根据创新程度和市场接受度，新产品可分为全新产品、换代新产品、改进新产品和仿制新产品。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产品上市与推广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完成产品改进后，进行批量生产和市场推广。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市场测试与反馈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将试制产品投放市场进行测试，收集用户反馈，持续改进产品。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产品开发与试制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根据概念设计，进行产品开发、试制及优化。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收集市场信息，分析用户需求、竞争对手情况和市场趋势。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产品创意与概念设计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基于市场调研结果，提出产品创意，并进行概念设计。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通过新产品开发，企业可以抢占市场先机，提高品牌知名度和市场占有率。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新产品开发能够创造新的市场需求和就业机会，促进经济增长和社会发展。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新产品开发往往需要应用新技术、新材料和新工艺，从而推动技术进步和产业升级。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新产品开发能够不断满足市场和用户的多样化、个性化需求。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创新管理理论与方法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指通过引入新的思想、方法、技术或产品，对现有事物进行改进或创造新的事物，以满足市场需求并实现价值增值的过程。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以创新为核心，通过一系列管理活动，包括创新战略规划、创新组织、创新资源配置、创新过程管理等，推动企业实现持续创新和发展。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创新文化与氛围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企业内部形成的鼓励创新、宽容失败的文化和氛围，是激发员工创新活力的重要因素。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创新过程理论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关注创新活动的全过程管理，包括创意产生、筛选、研发、试验、推广等阶段的管理与控制。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创新组织理论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研究如何构建适应创新需求的组织结构和管理模式，包括创新型组织设计、团队建设、激励机制等。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创新战略理论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从企业战略高度出发，研究如何通过创新实现竞争优势和可持续发展，包括创新战略制定、实施与评价等。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创新管理的理论框架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如头脑风暴、六顶思考帽等，用于激发员工创意和灵感，提高创新能力。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创新评价指标体系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如项目管理软件、知识管理系统等，用于支持创新项目的计划、执行、监控和评估。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建立科学、合理的创新评价指标体系，对企业创新能力、创新绩效等进行全面评估。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识别和分析创新过程中的潜在风险，制定相应的风险应对策略和措施，降低创新风险对企业的影响。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规划概念设计方案中的新产品开发策略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https://d.book118.com/368053001063006033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2024-09-11T11:52:59.816</cp:lastPrinted>
  <dcterms:created xsi:type="dcterms:W3CDTF">2024-09-11T03:52:59Z</dcterms:created>
  <dcterms:modified xsi:type="dcterms:W3CDTF">2024-09-11T03:53:02Z</dcterms:modified>
</cp:coreProperties>
</file>