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931A1A7-D56F-4FD3-8F4A-918B34FAD0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5E346F-1F47-415C-B7D9-234D3A24B2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B106436-4C4E-49D4-9B60-BCBC2A7CC0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585328D-B8D7-45EA-B6E4-148EE6A487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33E46CD-E9B8-4BC8-8CE1-B1E7171E29A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1C9356A-996D-4A15-8EB6-4E962F8CE6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156620-2C83-4D95-A650-AA57F1FDF4B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AEACA6-B0A0-4252-815F-10EE6A3BB5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523ACC-BA97-492D-B43A-27D28F4AE1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ED32E9-2618-4C7B-9DD0-3EECBA3CD0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F95375-BE24-437A-B071-A460916BC0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8053110063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医疗器械临床试验伦理审查焦点</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伦理审查概述
 受试者权利保护
 效益风险评估
 知情同意获取
 利益冲突管理
 研究设计合理性
 试验数据质量
 监督监控要求</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伦理审查概述</a:t>
            </a:r>
          </a:p>
        </p:txBody>
      </p:sp>
      <p:sp>
        <p:nvSpPr>
          <p:cNvPr id="3" name="Subtitle 2"/>
          <p:cNvSpPr>
            <a:spLocks noGrp="1"/>
          </p:cNvSpPr>
          <p:nvPr>
            <p:ph type="subTitle" idx="1"/>
          </p:nvPr>
        </p:nvSpPr>
        <p:spPr/>
        <p:txBody>
          <a:bodyPr/>
          <a:lstStyle/>
          <a:p>
            <a:r>
              <a:t>医疗器械临床试验伦理审查焦点</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伦理审查概述</a:t>
            </a:r>
          </a:p>
        </p:txBody>
      </p:sp>
      <p:sp>
        <p:nvSpPr>
          <p:cNvPr id="3" name="Text Placeholder 2"/>
          <p:cNvSpPr>
            <a:spLocks noGrp="1"/>
          </p:cNvSpPr>
          <p:nvPr>
            <p:ph type="body" idx="1"/>
          </p:nvPr>
        </p:nvSpPr>
        <p:spPr/>
        <p:txBody>
          <a:bodyPr/>
          <a:lstStyle/>
          <a:p>
            <a:r>
              <a:t>临床试验伦理审查的原则</a:t>
            </a:r>
          </a:p>
        </p:txBody>
      </p:sp>
      <p:sp>
        <p:nvSpPr>
          <p:cNvPr id="4" name="Content Placeholder 3"/>
          <p:cNvSpPr>
            <a:spLocks noGrp="1"/>
          </p:cNvSpPr>
          <p:nvPr>
            <p:ph sz="half" idx="2"/>
          </p:nvPr>
        </p:nvSpPr>
        <p:spPr/>
        <p:txBody>
          <a:bodyPr/>
          <a:lstStyle/>
          <a:p>
            <a:r>
              <a:t>1. 尊重病人自主权：确保患者在充分知情并自愿同意的情况下参加临床试验，尊重病人的自主选择权和决定权。</a:t>
            </a:r>
          </a:p>
          <a:p>
            <a:r>
              <a:t>2. beneficence原则：研究者必须采取一切必要措施来确保受试者的安全和福利，包括进行全面风险评估和采取适当的安全措施。</a:t>
            </a:r>
          </a:p>
          <a:p>
            <a:r>
              <a:t>3. 正义原则：确保临床试验的受试者公平选择，避免因种族、性别、社会经济地位等因素而导致的歧视。</a:t>
            </a:r>
          </a:p>
          <a:p>
            <a:r>
              <a:t>4. 透明度原则：确保临床试验的设计、实施和结果的透明度，以便公众能够对研究进行评估和监督。</a:t>
            </a:r>
          </a:p>
        </p:txBody>
      </p:sp>
      <p:sp>
        <p:nvSpPr>
          <p:cNvPr id="5" name="Text Placeholder 4"/>
          <p:cNvSpPr>
            <a:spLocks noGrp="1"/>
          </p:cNvSpPr>
          <p:nvPr>
            <p:ph type="body" idx="3"/>
          </p:nvPr>
        </p:nvSpPr>
        <p:spPr/>
        <p:txBody>
          <a:bodyPr/>
          <a:lstStyle/>
          <a:p>
            <a:r>
              <a:t>临床试验伦理审查的重点领域</a:t>
            </a:r>
          </a:p>
        </p:txBody>
      </p:sp>
      <p:sp>
        <p:nvSpPr>
          <p:cNvPr id="6" name="Content Placeholder 5"/>
          <p:cNvSpPr>
            <a:spLocks noGrp="1"/>
          </p:cNvSpPr>
          <p:nvPr>
            <p:ph sz="half" idx="4"/>
          </p:nvPr>
        </p:nvSpPr>
        <p:spPr/>
        <p:txBody>
          <a:bodyPr/>
          <a:lstStyle/>
          <a:p>
            <a:r>
              <a:t>1. 受试者的知情同意：审查机构必须确保受试者在充分知情并自愿同意的情况下参加临床试验，并评估知情同意书是否符合伦理要求。</a:t>
            </a:r>
          </a:p>
          <a:p>
            <a:r>
              <a:t>2. 受试者的安全和福利：审查机构必须评估临床试验的设计和实施是否能够充分保护受试者的安全和福利，包括对风险和收益的评估以及安全措施的审查。</a:t>
            </a:r>
          </a:p>
          <a:p>
            <a:r>
              <a:t>3. 受试者的选择：审查机构必须评估临床试验的受试者选择是否公平，避免因种族、性别、社会经济地位等因素而导致的歧视。</a:t>
            </a:r>
          </a:p>
          <a:p>
            <a:r>
              <a:t>4. 数据的完整性和准确性：审查机构必须评估临床试验的数据是否完整和准确，并确保研究者采取了适当的措施来确保数据的质量。</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受试者权利保护</a:t>
            </a:r>
          </a:p>
        </p:txBody>
      </p:sp>
      <p:sp>
        <p:nvSpPr>
          <p:cNvPr id="3" name="Subtitle 2"/>
          <p:cNvSpPr>
            <a:spLocks noGrp="1"/>
          </p:cNvSpPr>
          <p:nvPr>
            <p:ph type="subTitle" idx="1"/>
          </p:nvPr>
        </p:nvSpPr>
        <p:spPr/>
        <p:txBody>
          <a:bodyPr/>
          <a:lstStyle/>
          <a:p>
            <a:r>
              <a:t>医疗器械临床试验伦理审查焦点</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受试者权利保护</a:t>
            </a:r>
          </a:p>
        </p:txBody>
      </p:sp>
      <p:sp>
        <p:nvSpPr>
          <p:cNvPr id="3" name="Text Placeholder 2"/>
          <p:cNvSpPr>
            <a:spLocks noGrp="1"/>
          </p:cNvSpPr>
          <p:nvPr>
            <p:ph type="body" idx="1"/>
          </p:nvPr>
        </p:nvSpPr>
        <p:spPr/>
        <p:txBody>
          <a:bodyPr/>
          <a:lstStyle/>
          <a:p>
            <a:r>
              <a:t>受试者权利保护</a:t>
            </a:r>
          </a:p>
        </p:txBody>
      </p:sp>
      <p:sp>
        <p:nvSpPr>
          <p:cNvPr id="4" name="Content Placeholder 3"/>
          <p:cNvSpPr>
            <a:spLocks noGrp="1"/>
          </p:cNvSpPr>
          <p:nvPr>
            <p:ph sz="half" idx="2"/>
          </p:nvPr>
        </p:nvSpPr>
        <p:spPr/>
        <p:txBody>
          <a:bodyPr/>
          <a:lstStyle/>
          <a:p>
            <a:r>
              <a:t>1. 个体自主权：尊重和保护受试者在医疗器械临床试验中的自主权和自由意志，依法征得受试者同意。</a:t>
            </a:r>
          </a:p>
          <a:p>
            <a:r>
              <a:t>2. 知情同意：告知受试者临床试验的总体设计、试验目的和方式、潜在风险和收益、可能的不良反应、治疗方案及其替代方案、退出试验的权利等信息，确保受试者在充分理解研究信息的基础上自愿做出选择。</a:t>
            </a:r>
          </a:p>
        </p:txBody>
      </p:sp>
      <p:sp>
        <p:nvSpPr>
          <p:cNvPr id="5" name="Text Placeholder 4"/>
          <p:cNvSpPr>
            <a:spLocks noGrp="1"/>
          </p:cNvSpPr>
          <p:nvPr>
            <p:ph type="body" idx="3"/>
          </p:nvPr>
        </p:nvSpPr>
        <p:spPr/>
        <p:txBody>
          <a:bodyPr/>
          <a:lstStyle/>
          <a:p>
            <a:r>
              <a:t>3.保密性及隐私权：保护受试者个人资料、医疗记录和隐私，未经受试者同意，不得向任何第三方披露。</a:t>
            </a:r>
          </a:p>
        </p:txBody>
      </p:sp>
      <p:sp>
        <p:nvSpPr>
          <p:cNvPr id="6" name="Content Placeholder 5"/>
          <p:cNvSpPr>
            <a:spLocks noGrp="1"/>
          </p:cNvSpPr>
          <p:nvPr>
            <p:ph sz="half" idx="4"/>
          </p:nvPr>
        </p:nvSpPr>
        <p:spPr/>
        <p:txBody>
          <a:bodyPr/>
          <a:lstStyle/>
          <a:p>
            <a:r>
              <a:t>1. 充分告知义务：研究者必须向受试者提供关于临床试验的充分信息，包括研究的目的、方法、持续时间、预期风险和收益、替代治疗方案、受试者的权利和责任等。</a:t>
            </a:r>
          </a:p>
          <a:p>
            <a:r>
              <a:t>2. 理解能力和知情能力：研究者必须确保受试者能够理解并同意临床试验的有关信息，包括风险和收益。</a:t>
            </a:r>
          </a:p>
          <a:p>
            <a:r>
              <a:t>3. 强制性或胁迫性：研究者不得使用威胁、欺骗或不当影响等方式强迫或胁迫受试者参加临床试验。</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受试者权利保护</a:t>
            </a:r>
          </a:p>
        </p:txBody>
      </p:sp>
      <p:sp>
        <p:nvSpPr>
          <p:cNvPr id="3" name="Text Placeholder 2"/>
          <p:cNvSpPr>
            <a:spLocks noGrp="1"/>
          </p:cNvSpPr>
          <p:nvPr>
            <p:ph type="body" idx="1"/>
          </p:nvPr>
        </p:nvSpPr>
        <p:spPr/>
        <p:txBody>
          <a:bodyPr/>
          <a:lstStyle/>
          <a:p>
            <a:r>
              <a:t>受试者知情同意</a:t>
            </a:r>
          </a:p>
        </p:txBody>
      </p:sp>
      <p:sp>
        <p:nvSpPr>
          <p:cNvPr id="4" name="Content Placeholder 3"/>
          <p:cNvSpPr>
            <a:spLocks noGrp="1"/>
          </p:cNvSpPr>
          <p:nvPr>
            <p:ph sz="half" idx="2"/>
          </p:nvPr>
        </p:nvSpPr>
        <p:spPr/>
        <p:txBody>
          <a:bodyPr/>
          <a:lstStyle/>
          <a:p>
            <a:r>
              <a:t>1. 尊重个体自主权：尊重并保护受试者在医疗器械临床试验中的自主权和自由意志，依法征得受试者知情同意。</a:t>
            </a:r>
          </a:p>
          <a:p>
            <a:r>
              <a:t>2. 知情同意标准：知情同意应遵循信息披露、理解能力、自愿同意等标准，确保受试者在充分理解研究信息的基础上自愿做出选择。</a:t>
            </a:r>
          </a:p>
        </p:txBody>
      </p:sp>
      <p:sp>
        <p:nvSpPr>
          <p:cNvPr id="5" name="Text Placeholder 4"/>
          <p:cNvSpPr>
            <a:spLocks noGrp="1"/>
          </p:cNvSpPr>
          <p:nvPr>
            <p:ph type="body" idx="3"/>
          </p:nvPr>
        </p:nvSpPr>
        <p:spPr/>
        <p:txBody>
          <a:bodyPr/>
          <a:lstStyle/>
          <a:p>
            <a:r>
              <a:t>3.告知内容：知情同意应包括对临床试验总体设计、试验目的和方式、潜在风险和收益、可能的不良反应、治疗方案及其替代方案、退出试验的权利等进行充分告知。</a:t>
            </a:r>
          </a:p>
        </p:txBody>
      </p:sp>
      <p:sp>
        <p:nvSpPr>
          <p:cNvPr id="6" name="Content Placeholder 5"/>
          <p:cNvSpPr>
            <a:spLocks noGrp="1"/>
          </p:cNvSpPr>
          <p:nvPr>
            <p:ph sz="half" idx="4"/>
          </p:nvPr>
        </p:nvSpPr>
        <p:spPr/>
        <p:txBody>
          <a:bodyPr/>
          <a:lstStyle/>
          <a:p>
            <a:r>
              <a:t>1. 法律授权：在我国，受试者的知情同意权已在相关法律法规中得到明确规定和保障，如《医疗器械监督管理条例》《药物临床试验质量管理规范（GCP）》《伦理委员会审查办法》等。</a:t>
            </a:r>
          </a:p>
          <a:p>
            <a:r>
              <a:t>2. 告知文档：研究者应根据临床试验方案和知情同意模板，准备知情同意说明书，以便充分告知受试者相关信息。</a:t>
            </a:r>
          </a:p>
          <a:p>
            <a:r>
              <a:t>3. 知情同意过程：研究者应在受试者完全理解并同意知情同意书内容后，与受试者签署知情同意书并收存备查。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受试者权利保护</a:t>
            </a:r>
          </a:p>
        </p:txBody>
      </p:sp>
      <p:sp>
        <p:nvSpPr>
          <p:cNvPr id="3" name="Text Placeholder 2"/>
          <p:cNvSpPr>
            <a:spLocks noGrp="1"/>
          </p:cNvSpPr>
          <p:nvPr>
            <p:ph type="body" idx="1"/>
          </p:nvPr>
        </p:nvSpPr>
        <p:spPr/>
        <p:txBody>
          <a:bodyPr/>
          <a:lstStyle/>
          <a:p>
            <a:r>
              <a:t>受试者权利的保障措施</a:t>
            </a:r>
          </a:p>
        </p:txBody>
      </p:sp>
      <p:sp>
        <p:nvSpPr>
          <p:cNvPr id="4" name="Content Placeholder 3"/>
          <p:cNvSpPr>
            <a:spLocks noGrp="1"/>
          </p:cNvSpPr>
          <p:nvPr>
            <p:ph sz="half" idx="2"/>
          </p:nvPr>
        </p:nvSpPr>
        <p:spPr/>
        <p:txBody>
          <a:bodyPr/>
          <a:lstStyle/>
          <a:p>
            <a:r>
              <a:t>1. 建立受试者权利保障机制：建立健全受试者权利保障机制，包括伦理审查委员会、机构审查委员会、数据安全监测委员会等，以保护受试者的权利和利益。</a:t>
            </a:r>
          </a:p>
          <a:p>
            <a:r>
              <a:t>2. 加强受试者权益保护教育：对研究者、伦理审查委员会成员、机构审查委员会成员、数据安全监测委员会成员等进行受试者权益保护教育，提高其对受试者权利和利益的认识和保护意识。</a:t>
            </a:r>
          </a:p>
        </p:txBody>
      </p:sp>
      <p:sp>
        <p:nvSpPr>
          <p:cNvPr id="5" name="Text Placeholder 4"/>
          <p:cNvSpPr>
            <a:spLocks noGrp="1"/>
          </p:cNvSpPr>
          <p:nvPr>
            <p:ph type="body" idx="3"/>
          </p:nvPr>
        </p:nvSpPr>
        <p:spPr/>
        <p:txBody>
          <a:bodyPr/>
          <a:lstStyle/>
          <a:p>
            <a:r>
              <a:t>3.加强监督检查：定期对临床试验进行监督检查，确保临床试验符合伦理原则和相关法律法规的要求，切实保障受试者的权利和利益。</a:t>
            </a:r>
          </a:p>
        </p:txBody>
      </p:sp>
      <p:sp>
        <p:nvSpPr>
          <p:cNvPr id="6" name="Content Placeholder 5"/>
          <p:cNvSpPr>
            <a:spLocks noGrp="1"/>
          </p:cNvSpPr>
          <p:nvPr>
            <p:ph sz="half" idx="4"/>
          </p:nvPr>
        </p:nvSpPr>
        <p:spPr/>
        <p:txBody>
          <a:bodyPr/>
          <a:lstStyle/>
          <a:p>
            <a:r>
              <a:t>1. 建立和完善伦理审查委员会：伦理审查委员会在医疗器械临床试验中发挥着重要作用，其职责包括审查临床试验方案、评估临床试验的伦理性、保护受试者的权利和利益等。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效益风险评估</a:t>
            </a:r>
          </a:p>
        </p:txBody>
      </p:sp>
      <p:sp>
        <p:nvSpPr>
          <p:cNvPr id="3" name="Subtitle 2"/>
          <p:cNvSpPr>
            <a:spLocks noGrp="1"/>
          </p:cNvSpPr>
          <p:nvPr>
            <p:ph type="subTitle" idx="1"/>
          </p:nvPr>
        </p:nvSpPr>
        <p:spPr/>
        <p:txBody>
          <a:bodyPr/>
          <a:lstStyle/>
          <a:p>
            <a:r>
              <a:t>医疗器械临床试验伦理审查焦点</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效益风险评估</a:t>
            </a:r>
          </a:p>
        </p:txBody>
      </p:sp>
      <p:sp>
        <p:nvSpPr>
          <p:cNvPr id="3" name="Text Placeholder 2"/>
          <p:cNvSpPr>
            <a:spLocks noGrp="1"/>
          </p:cNvSpPr>
          <p:nvPr>
            <p:ph type="body" idx="1"/>
          </p:nvPr>
        </p:nvSpPr>
        <p:spPr/>
        <p:txBody>
          <a:bodyPr/>
          <a:lstStyle/>
          <a:p>
            <a:r>
              <a:t>伦理效益风险评估原则</a:t>
            </a:r>
          </a:p>
        </p:txBody>
      </p:sp>
      <p:sp>
        <p:nvSpPr>
          <p:cNvPr id="4" name="Content Placeholder 3"/>
          <p:cNvSpPr>
            <a:spLocks noGrp="1"/>
          </p:cNvSpPr>
          <p:nvPr>
            <p:ph sz="half" idx="2"/>
          </p:nvPr>
        </p:nvSpPr>
        <p:spPr/>
        <p:txBody>
          <a:bodyPr/>
          <a:lstStyle/>
          <a:p>
            <a:r>
              <a:t>1. 最大限度地减少受试者的风险和伤害，在临床试验中，受试者的安全和福祉必须始终是首要考虑因素。伦理原则要求研究者在设计和实施临床试验时，采取一切合理措施来最大限度地减少受试者的风险和伤害。</a:t>
            </a:r>
          </a:p>
          <a:p>
            <a:r>
              <a:t>2. 受益/风险评估是临床试验伦理审查的核心，研究者应在临床试验方案中详细阐述受试者所面临的潜在风险和获益，并对两者进行综合评估，研究者还应考虑临床试验的总体风险和收益平衡，以及受试者个体风险和收益的平衡。</a:t>
            </a:r>
          </a:p>
          <a:p>
            <a:r>
              <a:t>3. 评估临床试验的社会价值和公共卫生意义，伦理审查机构应考虑临床试验的社会价值和公共卫生意义，以确保临床试验的潜在获益大于其潜在风险。该项原则要求研究者在方案设计中必须对临床试验的社会价值和公共卫生意义进行详细论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效益风险评估</a:t>
            </a:r>
          </a:p>
        </p:txBody>
      </p:sp>
      <p:sp>
        <p:nvSpPr>
          <p:cNvPr id="3" name="Text Placeholder 2"/>
          <p:cNvSpPr>
            <a:spLocks noGrp="1"/>
          </p:cNvSpPr>
          <p:nvPr>
            <p:ph type="body" idx="1"/>
          </p:nvPr>
        </p:nvSpPr>
        <p:spPr/>
        <p:txBody>
          <a:bodyPr/>
          <a:lstStyle/>
          <a:p>
            <a:r>
              <a:t>伦理效益风险评估方法</a:t>
            </a:r>
          </a:p>
        </p:txBody>
      </p:sp>
      <p:sp>
        <p:nvSpPr>
          <p:cNvPr id="4" name="Content Placeholder 3"/>
          <p:cNvSpPr>
            <a:spLocks noGrp="1"/>
          </p:cNvSpPr>
          <p:nvPr>
            <p:ph sz="half" idx="2"/>
          </p:nvPr>
        </p:nvSpPr>
        <p:spPr/>
        <p:txBody>
          <a:bodyPr/>
          <a:lstStyle/>
          <a:p>
            <a:r>
              <a:t>1. 定性评估法是指对临床试验的潜在风险和获益进行定性描述和分析的方法，常用于无法将风险和获益量化的临床试验中，主要包括专家咨询法、利益相关者访谈法、焦点小组讨论法、情景分析法等。</a:t>
            </a:r>
          </a:p>
          <a:p>
            <a:r>
              <a:t>2. 定量评估法是指采用统计学方法对临床试验的潜在风险和获益进行量化分析的方法，常用于能够将风险与获益量化的临床试验中，主要包括决策树分析法、成本效益分析法、效用分析法等。</a:t>
            </a:r>
          </a:p>
          <a:p>
            <a:r>
              <a:t>3. 混合评估法是指同时采用定性和定量评估方法对临床试验的潜在风险和获益进行综合评估的方法，有利于提高伦理效益风险评估的准确性和可靠性。</a:t>
            </a:r>
          </a:p>
        </p:txBody>
      </p:sp>
      <p:sp>
        <p:nvSpPr>
          <p:cNvPr id="5" name="Text Placeholder 4"/>
          <p:cNvSpPr>
            <a:spLocks noGrp="1"/>
          </p:cNvSpPr>
          <p:nvPr>
            <p:ph type="body" idx="3"/>
          </p:nvPr>
        </p:nvSpPr>
        <p:spPr/>
        <p:txBody>
          <a:bodyPr/>
          <a:lstStyle/>
          <a:p>
            <a:r>
              <a:t>伦理效益风险评估标准</a:t>
            </a:r>
          </a:p>
        </p:txBody>
      </p:sp>
      <p:sp>
        <p:nvSpPr>
          <p:cNvPr id="6" name="Content Placeholder 5"/>
          <p:cNvSpPr>
            <a:spLocks noGrp="1"/>
          </p:cNvSpPr>
          <p:nvPr>
            <p:ph sz="half" idx="4"/>
          </p:nvPr>
        </p:nvSpPr>
        <p:spPr/>
        <p:txBody>
          <a:bodyPr/>
          <a:lstStyle/>
          <a:p>
            <a:r>
              <a:t>1. 风险和获益必须合理，伦理效益风险评估应考虑临床试验的潜在风险和获益是否合理，不能因为疾病的严重程度或公共卫生问题的紧迫性而降低对风险的评估标准，也不能因为潜在获益的大小而忽视对风险的评估。</a:t>
            </a:r>
          </a:p>
          <a:p>
            <a:r>
              <a:t>2. 风险和获益必须明确，伦理效益风险评估应要求研究者明确临床试验的潜在风险和获益，包括其发生率、严重程度和持续时间，以及获益的程度和种类。</a:t>
            </a:r>
          </a:p>
          <a:p>
            <a:r>
              <a:t>3. 风险和获益必须权衡，伦理效益风险评估应将临床试验的潜在风险和获益进行权衡，并综合评估其风险收益比，以确定临床试验是否具有足够的科学依据和伦理可接受性。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效益风险评估</a:t>
            </a:r>
          </a:p>
        </p:txBody>
      </p:sp>
      <p:sp>
        <p:nvSpPr>
          <p:cNvPr id="3" name="Text Placeholder 2"/>
          <p:cNvSpPr>
            <a:spLocks noGrp="1"/>
          </p:cNvSpPr>
          <p:nvPr>
            <p:ph type="body" idx="1"/>
          </p:nvPr>
        </p:nvSpPr>
        <p:spPr/>
        <p:txBody>
          <a:bodyPr/>
          <a:lstStyle/>
          <a:p>
            <a:r>
              <a:t>伦理效益风险评估程序</a:t>
            </a:r>
          </a:p>
        </p:txBody>
      </p:sp>
      <p:sp>
        <p:nvSpPr>
          <p:cNvPr id="4" name="Content Placeholder 3"/>
          <p:cNvSpPr>
            <a:spLocks noGrp="1"/>
          </p:cNvSpPr>
          <p:nvPr>
            <p:ph sz="half" idx="2"/>
          </p:nvPr>
        </p:nvSpPr>
        <p:spPr/>
        <p:txBody>
          <a:bodyPr/>
          <a:lstStyle/>
          <a:p>
            <a:r>
              <a:t>1. 伦理效益风险评估应在临床试验实施前进行，以便伦理审查机构有足够的时间对临床试验的潜在风险和获益进行全面评估，并做出是否批准临床试验实施的决定。</a:t>
            </a:r>
          </a:p>
          <a:p>
            <a:r>
              <a:t>2. 伦理效益风险评估应由具有专业知识和经验的伦理审查机构进行，伦理审查机构应包括医学、伦理学、法律学等不同领域的专家，以确保评估过程的公正性和科学性。</a:t>
            </a:r>
          </a:p>
          <a:p>
            <a:r>
              <a:t>3. 伦理效益风险评估应以临床试验方案为基础，伦理审查机构应仔细审查临床试验方案，并根据方案中提供的资料对临床试验的潜在风险和获益进行评估。</a:t>
            </a:r>
          </a:p>
        </p:txBody>
      </p:sp>
      <p:sp>
        <p:nvSpPr>
          <p:cNvPr id="5" name="Text Placeholder 4"/>
          <p:cNvSpPr>
            <a:spLocks noGrp="1"/>
          </p:cNvSpPr>
          <p:nvPr>
            <p:ph type="body" idx="3"/>
          </p:nvPr>
        </p:nvSpPr>
        <p:spPr/>
        <p:txBody>
          <a:bodyPr/>
          <a:lstStyle/>
          <a:p>
            <a:r>
              <a:t>伦理效益风险评估结果</a:t>
            </a:r>
          </a:p>
        </p:txBody>
      </p:sp>
      <p:sp>
        <p:nvSpPr>
          <p:cNvPr id="6" name="Content Placeholder 5"/>
          <p:cNvSpPr>
            <a:spLocks noGrp="1"/>
          </p:cNvSpPr>
          <p:nvPr>
            <p:ph sz="half" idx="4"/>
          </p:nvPr>
        </p:nvSpPr>
        <p:spPr/>
        <p:txBody>
          <a:bodyPr/>
          <a:lstStyle/>
          <a:p>
            <a:r>
              <a:t>1. 伦理效益风险评估结果可能是批准、延迟批准或不批准临床试验实施，伦理审查机构应根据评估结果做出决定，并向研究者提供书面通知。</a:t>
            </a:r>
          </a:p>
          <a:p>
            <a:r>
              <a:t>2. 伦理效益风险评估结果应是公开的，伦理审查机构应将评估结果向公众公开，以确保临床试验的透明度和公信力。</a:t>
            </a:r>
          </a:p>
          <a:p>
            <a:r>
              <a:t>3. 伦理效益风险评估结果应是可追溯的，伦理审查机构应记录评估过程和结果，以便在必要时能够追溯评估过程并核查评估结果。</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效益风险评估</a:t>
            </a:r>
          </a:p>
        </p:txBody>
      </p:sp>
      <p:sp>
        <p:nvSpPr>
          <p:cNvPr id="3" name="Text Placeholder 2"/>
          <p:cNvSpPr>
            <a:spLocks noGrp="1"/>
          </p:cNvSpPr>
          <p:nvPr>
            <p:ph type="body" idx="1"/>
          </p:nvPr>
        </p:nvSpPr>
        <p:spPr/>
        <p:txBody>
          <a:bodyPr/>
          <a:lstStyle/>
          <a:p>
            <a:r>
              <a:t>伦理效益风险评估的挑战</a:t>
            </a:r>
          </a:p>
        </p:txBody>
      </p:sp>
      <p:sp>
        <p:nvSpPr>
          <p:cNvPr id="4" name="Content Placeholder 3"/>
          <p:cNvSpPr>
            <a:spLocks noGrp="1"/>
          </p:cNvSpPr>
          <p:nvPr>
            <p:ph sz="half" idx="2"/>
          </p:nvPr>
        </p:nvSpPr>
        <p:spPr/>
        <p:txBody>
          <a:bodyPr/>
          <a:lstStyle/>
          <a:p>
            <a:r>
              <a:t>1. 临床试验的潜在风险和获益往往难以准确评估，由于临床试验涉及多种不确定因素，例如疾病的自然病程、受试者的个体差异、研究方法的局限性等，因此很难对临床试验的潜在风险和获益进行准确评估。</a:t>
            </a:r>
          </a:p>
          <a:p>
            <a:r>
              <a:t>2. 伦理效益风险评估的主观性，伦理效益风险评估是一个主观性很强的过程，不同的伦理审查机构可能对同一项临床试验的风险和获益做出不同的评估，这可能会导致临床试验实施的审批不一致。</a:t>
            </a:r>
          </a:p>
          <a:p>
            <a:r>
              <a:t>3. 伦理效益风险评估的资源限制，伦理效益风险评估需要大量的资源，包括时间、人力和财力，这可能会对伦理效益风险评估的质量和效率产生影响。</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知情同意获取</a:t>
            </a:r>
          </a:p>
        </p:txBody>
      </p:sp>
      <p:sp>
        <p:nvSpPr>
          <p:cNvPr id="3" name="Subtitle 2"/>
          <p:cNvSpPr>
            <a:spLocks noGrp="1"/>
          </p:cNvSpPr>
          <p:nvPr>
            <p:ph type="subTitle" idx="1"/>
          </p:nvPr>
        </p:nvSpPr>
        <p:spPr/>
        <p:txBody>
          <a:bodyPr/>
          <a:lstStyle/>
          <a:p>
            <a:r>
              <a:t>医疗器械临床试验伦理审查焦点</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知情同意获取</a:t>
            </a:r>
          </a:p>
        </p:txBody>
      </p:sp>
      <p:sp>
        <p:nvSpPr>
          <p:cNvPr id="3" name="Text Placeholder 2"/>
          <p:cNvSpPr>
            <a:spLocks noGrp="1"/>
          </p:cNvSpPr>
          <p:nvPr>
            <p:ph type="body" idx="1"/>
          </p:nvPr>
        </p:nvSpPr>
        <p:spPr/>
        <p:txBody>
          <a:bodyPr/>
          <a:lstStyle/>
          <a:p>
            <a:r>
              <a:t>知情同意获取原则</a:t>
            </a:r>
          </a:p>
        </p:txBody>
      </p:sp>
      <p:sp>
        <p:nvSpPr>
          <p:cNvPr id="4" name="Content Placeholder 3"/>
          <p:cNvSpPr>
            <a:spLocks noGrp="1"/>
          </p:cNvSpPr>
          <p:nvPr>
            <p:ph sz="half" idx="2"/>
          </p:nvPr>
        </p:nvSpPr>
        <p:spPr/>
        <p:txBody>
          <a:bodyPr/>
          <a:lstStyle/>
          <a:p>
            <a:r>
              <a:t>1. 知情同意是临床试验伦理审查的重要组成部分，要求研究者在进行临床试验前，向受试者提供充分的信息和告知其潜在的风险和获益，以确保受试者能够自主决定是否参与临床试验。</a:t>
            </a:r>
          </a:p>
          <a:p>
            <a:r>
              <a:t>2. 知情同意应在受试者充分理解相关信息的基础上获得，研究者应使用受试者能够容易理解的方式进行解释，避免使用复杂的术语或专业术语。</a:t>
            </a:r>
          </a:p>
          <a:p>
            <a:r>
              <a:t>3. 受试者在签署知情同意书前，应有足够的时间考虑是否参与临床试验，研究者应确保受试者没有受到任何形式的胁迫或诱导。</a:t>
            </a:r>
          </a:p>
        </p:txBody>
      </p:sp>
      <p:sp>
        <p:nvSpPr>
          <p:cNvPr id="5" name="Text Placeholder 4"/>
          <p:cNvSpPr>
            <a:spLocks noGrp="1"/>
          </p:cNvSpPr>
          <p:nvPr>
            <p:ph type="body" idx="3"/>
          </p:nvPr>
        </p:nvSpPr>
        <p:spPr/>
        <p:txBody>
          <a:bodyPr/>
          <a:lstStyle/>
          <a:p>
            <a:r>
              <a:t>知情同意书的内容</a:t>
            </a:r>
          </a:p>
        </p:txBody>
      </p:sp>
      <p:sp>
        <p:nvSpPr>
          <p:cNvPr id="6" name="Content Placeholder 5"/>
          <p:cNvSpPr>
            <a:spLocks noGrp="1"/>
          </p:cNvSpPr>
          <p:nvPr>
            <p:ph sz="half" idx="4"/>
          </p:nvPr>
        </p:nvSpPr>
        <p:spPr/>
        <p:txBody>
          <a:bodyPr/>
          <a:lstStyle/>
          <a:p>
            <a:r>
              <a:t>1. 知情同意书应包括临床试验的目的是什么、研究方案是什么、受试者参与临床试验可能面临的风险和获益是什么、受试者权利和义务是什么等信息。</a:t>
            </a:r>
          </a:p>
          <a:p>
            <a:r>
              <a:t>2. 知情同意书还应包括研究者联系方式、受试者可以提出疑问或投诉的渠道等信息。</a:t>
            </a:r>
          </a:p>
          <a:p>
            <a:r>
              <a:t>3. 知情同意书应以书面形式提供给受试者，并由受试者签署。</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利益冲突管理</a:t>
            </a:r>
          </a:p>
        </p:txBody>
      </p:sp>
      <p:sp>
        <p:nvSpPr>
          <p:cNvPr id="3" name="Subtitle 2"/>
          <p:cNvSpPr>
            <a:spLocks noGrp="1"/>
          </p:cNvSpPr>
          <p:nvPr>
            <p:ph type="subTitle" idx="1"/>
          </p:nvPr>
        </p:nvSpPr>
        <p:spPr/>
        <p:txBody>
          <a:bodyPr/>
          <a:lstStyle/>
          <a:p>
            <a:r>
              <a:t>医疗器械临床试验伦理审查焦点</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https://d.book118.com/368053110063006036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伦理审查概述</vt:lpstr>
      <vt:lpstr> 伦理审查概述</vt:lpstr>
      <vt:lpstr> 受试者权利保护</vt:lpstr>
      <vt:lpstr>#. 受试者权利保护</vt:lpstr>
      <vt:lpstr>#. 受试者权利保护</vt:lpstr>
      <vt:lpstr>#. 受试者权利保护</vt:lpstr>
      <vt:lpstr> 效益风险评估</vt:lpstr>
      <vt:lpstr> 效益风险评估</vt:lpstr>
      <vt:lpstr> 效益风险评估</vt:lpstr>
      <vt:lpstr> 效益风险评估</vt:lpstr>
      <vt:lpstr> 效益风险评估</vt:lpstr>
      <vt:lpstr> 知情同意获取</vt:lpstr>
      <vt:lpstr> 知情同意获取</vt:lpstr>
      <vt:lpstr> 利益冲突管理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2024-09-15T19:24:21.039</cp:lastPrinted>
  <dcterms:created xsi:type="dcterms:W3CDTF">2024-09-15T11:24:21Z</dcterms:created>
  <dcterms:modified xsi:type="dcterms:W3CDTF">2024-09-15T11:24:23Z</dcterms:modified>
</cp:coreProperties>
</file>