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9A52D-A059-455A-8773-176D432F2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697B2-3D92-4F43-8D78-6CFBFB179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C5289-EF1F-442C-87C9-FC6195977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54EED4-E7C4-4021-A002-B6DA622C5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819187-BF3F-43BA-A7FF-922758CC6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334258-B1E0-41D0-8EF8-B39E04E77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C6C5E0-16EF-4ED6-88F7-07EFE2002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B61A94-7A62-47D0-870F-448D93185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8F670-62E7-4747-9C90-9121DF270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F4F8E-FADB-4A62-86B0-D0188A5AE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D049F-00DE-48B9-AE2D-EE2124CD5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550550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建立强势品牌的核心方法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2024-01-02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品牌传播与推广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品牌体验优化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品牌关系管理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品牌创新与延伸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根据消费者需求、购买行为等因素，将市场划分为不同的细分市场。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根据品牌资源和市场机会，选择一个或多个具有潜力的目标市场。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深入了解目标消费者的需求、价值观和生活方式，为品牌定位提供基础。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消费者洞察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确定目标市场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研究竞争对手的产品、价格、渠道、促销等策略，了解其优势和劣势。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分析市场中的竞争格局和趋势，为品牌制定应对策略。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差异化机会识别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发现与竞争对手的差异化点，为品牌创造独特的市场机会。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分析竞争对手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通过创新或改进产品功能、设计、品质等方面，实现与竞争对手的差异化。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提供独特的客户服务或增值服务，提升客户体验和品牌忠诚度。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服务差异化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运用独特的营销策略和手段，吸引目标消费者的关注和认可。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营销差异化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品牌愿景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确立品牌的长期目标和未来发展方向，激发内部团队和外部利益相关者的共鸣。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163" r="1716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品牌使命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阐述品牌存在的意义和价值，为品牌决策提供指导。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品牌价值观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明确品牌所倡导的价值来引导消费者的认同和共鸣，同时为企业内部行为提供准则。例如，可持续性、创新、可靠性等。这些价值观不仅有助于塑造品牌形象，还能吸引具有相同价值观的消费者和合作伙伴。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明确品牌价值观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标识应简洁明了，容易识别和记忆，以便在消费者心中留下深刻印象。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标识应具有独特性，与竞争对手区分开，展现品牌的独特价值和个性。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标识应具有良好的可适应性，能在不同场合和媒介上有效展示，保持品牌形象的统一性和连贯性。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443" r="25443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简洁易记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可适应性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设计独特标识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选择适合品牌调性的色彩搭配，营造独特的视觉氛围，增强品牌辨识度。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选用符合品牌形象的字体，确保文字信息的清晰易读，同时展现品牌的独特气质。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运用统一的图片和图形元素，加强品牌视觉形象的统一性和辨识度。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字体选择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图片和图形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统一视觉风格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挖掘品牌发展历程中的独特故事和人物，展现品牌的深厚底蕴和传承价值。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品牌理念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阐述品牌的核心价值观和理念，激发消费者的情感共鸣，建立品牌信任。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通过举办各种品牌活动，如发布会、展览、公益活动等，让消费者更深入地了解品牌，增强品牌认知度和好感度。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打造品牌故事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提炼品牌特点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分析品牌的独特之处和竞争优势，提炼出最具代表性的品牌特点。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塑造独特个性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通过创意和策划，将品牌特点转化为独特的品牌个性，如创新、专业、可靠等，让消费者产生情感共鸣和认同。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明确品牌定位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确定目标受众和市场需求，为品牌个性塑造提供基础。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塑造品牌个性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品牌传播与推广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设定传播目标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设定明确的传播目标，如提高品牌知名度、塑造品牌形象、促进产品销售等。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明确品牌传播的目标受众群体，包括年龄、性别、地域、兴趣等方面的特征。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制定传播策略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根据目标受众的特点，制定相应的传播策略，包括传播内容、传播方式、传播时间等。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制定传播计划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运用社交媒体平台如微博、微信、抖音等，与目标受众进行互动，提升品牌曝光度。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利用电视、广播、报纸、杂志等传统媒体进行品牌传播，覆盖广泛的人群。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通过搜索引擎、门户网站、社交媒体等网络广告形式，精准投放广告，提高品牌知名度。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举办线下活动如展览、发布会、促销活动等，增强品牌影响力，吸引潜在消费者。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传统媒体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选择合适渠道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制造话题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通过制造有趣、有争议性或有价值的话题，引发公众讨论和分享，扩大品牌影响力。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利用KOL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与意见领袖或网红合作，借助他们的影响力和粉丝基础，推动品牌信息的传播。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创新营销手段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运用创新性的营销手段如短视频、直播、互动游戏等，吸引用户参与和分享。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创造病毒式营销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https://d.book118.com/368055055031006035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2024-09-13T22:19:02.277</cp:lastPrinted>
  <dcterms:created xsi:type="dcterms:W3CDTF">2024-09-13T14:19:02Z</dcterms:created>
  <dcterms:modified xsi:type="dcterms:W3CDTF">2024-09-13T14:19:04Z</dcterms:modified>
</cp:coreProperties>
</file>