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33CD8-1856-4AE9-B336-C19E607C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DAEC9-6544-4CE3-8121-A1A11473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96CFA-36AD-4C61-8263-16E0C816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161F8-6804-4931-AEAC-3A9C59B0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8BCDD-958F-464E-A306-9DF57A68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D366F4-E4F3-4BD6-8476-6B921242B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A2997-9337-4786-891A-E105AE39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2E9CA-0C14-4710-80AA-0E2EEE1AF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08FA0-5DB7-4D30-84D2-AF771D5A0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DA95B-795F-4302-B097-AECD8D339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D3985-EC2E-4296-A36F-BE37F7FDC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510507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安全知识大奖赛反思与总结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大奖赛概况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安全知识掌握程度评估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赛事效果评估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大奖赛概况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赛事背景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随着社会的发展，人们的生活环境日益复杂，安全事故频发，因此，安全知识的普及和传播显得尤为重要。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社会对安全知识的关注度日益提高，为了提高公众的安全意识，传播安全知识，举办了此次安全知识大奖赛。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提高公众对安全知识的认识和了解，增强安全意识。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通过竞赛的形式，激发公众学习安全知识的热情和积极性。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传播正确的安全知识和技能，为预防和应对安全事故提供有力的支持。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赛事目的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赛事过程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通过线上线下两种方式进行报名，参赛者需填写个人信息并提交。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通过线上答题的方式进行，题目涵盖各类安全知识，参赛者需在规定时间内完成。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晋级决赛的选手进行现场竞答，并接受评委的提问和点评。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颁发奖项并表彰优秀选手。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报名阶段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初赛阶段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决赛阶段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颁奖阶段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参赛情况分析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参赛人数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参赛人数众多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本次大奖赛吸引了大量参赛者，竞争激烈。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参赛者来源广泛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参赛者来自不同领域和行业，包括学生、教师、企业代表等。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参赛者年龄层次丰富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参赛者年龄跨度较大，从青少年到中老年人都有参与。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本次大奖赛涌现出了一批高质量的作品，体现了参赛者的专业素养和创新能力。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高质量作品涌现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作品涉及领域广泛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作品形式多样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作品涵盖了网络安全、数据保护、隐私权益等众多安全领域，反映了当前安全领域的热点和趋势。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作品不仅包括传统的文字和PPT形式，还有视频、动画等多种形式，增强了作品的趣味性和可读性。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参赛作品质量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参赛者对活动组织给予高度评价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大多数参赛者对活动的组织、宣传和实施表示满意，认为活动组织有序、流程清晰。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参赛者对评审结果表示认可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尽管有些参赛者对结果有所异议，但总体来说，大多数参赛者对评审结果表示认可，认为评审过程公正、客观。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参赛者对安全知识大奖赛提出宝贵意见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许多参赛者对安全知识大奖赛提出了宝贵的意见和建议，如增加奖项设置、优化评审标准等，为活动的持续发展提供了有益的参考。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参赛者反馈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安全知识掌握程度评估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安全知识范围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评估安全知识大奖赛所涵盖的安全知识领域，包括但不限于消防安全、交通安全、食品安全、网络安全等。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分析这些领域中涉及的具体知识点，如灭火器的使用方法、交通规则、食品保存和烹饪技巧、网络安全防护措施等。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通过考试成绩和答题情况评估参赛者对安全知识的掌握程度，分析他们在哪些知识点上表现出色，哪些知识点需要加强。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结合参赛者的实际操作和演练，评估他们对安全知识的应用能力，如火灾逃生演练、急救技能操作等。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https://d.book118.com/368055105076006026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2024-09-03T23:20:10.843</cp:lastPrinted>
  <dcterms:created xsi:type="dcterms:W3CDTF">2024-09-03T15:20:10Z</dcterms:created>
  <dcterms:modified xsi:type="dcterms:W3CDTF">2024-09-03T15:20:12Z</dcterms:modified>
</cp:coreProperties>
</file>