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10C48-6881-4DDD-8C58-C07FA0A90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5017F-FAEC-4D43-B703-137454798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C9FFE-87B1-46A7-9F7F-7643A00D3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5E09D-A9DC-43FF-ABEC-D80EE8328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BCF3F7-01B2-4F6D-8225-8E088C6B6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11C3D7-A8F0-4E67-B0F3-FD191C03D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4AAF1D-C3B1-4983-9F66-ED2F8405B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67DAF-66D1-4E18-858E-EA3C26828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EDCDB-8BBC-4214-B51F-ABCA1C7F8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60CA7-82F9-43D9-94BE-1D87B7A0C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D0691-A1F0-482F-9A27-2C82DE2E5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56032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护理质量安全与病人头颅创伤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病人头颅创伤概述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护理质量安全在头颅创伤患者中的应用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案例分析：成功应对头颅创伤患者护理质量安全挑战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确保病人得到正确、及时、有效的护理，减少并发症和死亡率。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头颅创伤是一种常见的外伤，对病人的生命安全和健康造成严重威胁，需要特别关注和护理。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关注病人头颅创伤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提高护理质量和安全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包括护理过程中的各个环节，如护理评估、护理措施、护理记录等。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包括头颅创伤的类型、症状、治疗及护理措施等。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病人头颅创伤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护理质量是指护理工作在保障病人安全、促进病人康复、提高病人满意度等方面的综合表现。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高质量的护理是医疗体系不可或缺的一部分，它直接关系到病人的治疗效果、康复速度以及医疗资源的有效利用。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包括病人生活护理、病情观察、用药安全等基础护理工作的执行情况。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83" r="1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针对不同科室和病种，评估专科护理操作规范、并发症预防等方面的质量。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通过病人或其家属的反馈，了解护理工作在服务态度、技术水平等方面的表现。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完善护理制度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加强培训教育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强化质量监控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推动信息化建设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护理质量提升策略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0766" r="20766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建立健全的护理规章制度，明确各级护理人员职责，规范护理行为。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定期开展护理人员专业技能和职业素养培训，提高护理队伍整体素质。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建立护理质量监控机制，定期对护理工作进行检查、评估，及时发现问题并改进。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利用信息技术手段，提高护理工作的效率、准确性和便捷性。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病人头颅创伤概述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头颅创伤是指头部受到外力作用，导致头皮、颅骨或脑组织的损伤。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头颅创伤定义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根据损伤部位和程度，头颅创伤可分为头皮损伤、颅骨损伤和脑损伤三类。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头颅创伤分类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头颅创伤定义及分类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病人可能出现意识障碍、头痛、恶心、呕吐、癫痫发作、肢体活动障碍等症状。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医生会通过询问病史、观察症状、进行神经系统检查和影像学检查等方式来诊断头颅创伤。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头颅创伤临床表现与诊断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头颅创伤治疗原则与措施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头颅创伤的治疗原则包括保持呼吸道通畅、控制颅内压、预防感染和并发症等。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治疗措施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治疗措施包括药物治疗、手术治疗和康复治疗等。医生会根据病人具体情况制定相应的治疗方案。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https://d.book118.com/368056032023006030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2024-09-06T09:06:20.250</cp:lastPrinted>
  <dcterms:created xsi:type="dcterms:W3CDTF">2024-09-06T01:06:20Z</dcterms:created>
  <dcterms:modified xsi:type="dcterms:W3CDTF">2024-09-06T01:06:22Z</dcterms:modified>
</cp:coreProperties>
</file>