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34EA8-72F2-4487-9E73-62A69325B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8946F-5500-4517-9EBD-00E7497FF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9D61B-9B1D-497E-A9D6-74F6D4316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BA393-CDC3-406A-9DF9-600FBE218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42857-EC7F-476A-8439-0A645E25D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15053-1D9D-4C7C-B0E3-CAE471B8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5DCF3C-9D84-4919-9F6C-1750D6F7B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A133F-35E6-4FFF-BE44-C59E07C46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D2D66-47C0-478F-907B-967C7B80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A7227-A6C0-443E-B9FC-F5B9A2321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C9A3F-4665-42AB-A290-435B9174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82" r:id="rId2"/>
    <p:sldLayoutId id="2147485983" r:id="rId3"/>
    <p:sldLayoutId id="2147485984" r:id="rId4"/>
    <p:sldLayoutId id="2147485985" r:id="rId5"/>
    <p:sldLayoutId id="2147485986" r:id="rId6"/>
    <p:sldLayoutId id="2147485987" r:id="rId7"/>
    <p:sldLayoutId id="2147485988" r:id="rId8"/>
    <p:sldLayoutId id="2147485989" r:id="rId9"/>
    <p:sldLayoutId id="2147485990" r:id="rId10"/>
    <p:sldLayoutId id="21474859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70520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大学生心理教育的人际关系与合作能力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大学生心理教育中的人际关系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大学生心理教育中的合作能力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大学生心理教育中人际关系与合作能力的关系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大学生心理教育中人际关系与合作能力的实践应用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大学生心理教育中人际关系与合作能力的评估与反馈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大学生心理教育中的人际关系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人际关系的重要性</a:t>
            </a:r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1140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9913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3830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7288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8941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2112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8305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9423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1056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良好的人际关系有助于大学生更好地处理人际关系冲突，提高解决问题的能力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8431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良好的人际关系有助于大学生更好地建立自信心，提高自我价值感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88580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建立良好的人际关系有助于大学生更好地适应大学生活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6360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良好的人际关系有助于大学生更好地与他人合作，提高团队合作能力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人际关系的类型与特点</a:t>
            </a:r>
            <a:endParaRPr lang="zh-CN" altLang="en-US"/>
          </a:p>
        </p:txBody>
      </p:sp>
      <p:sp>
        <p:nvSpPr>
          <p:cNvPr id="1049056" name="圆角矩形 26"/>
          <p:cNvSpPr/>
          <p:nvPr>
            <p:custDataLst>
              <p:tags r:id="rId2"/>
            </p:custDataLst>
          </p:nvPr>
        </p:nvSpPr>
        <p:spPr>
          <a:xfrm>
            <a:off x="608330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8" name="圆角矩形 28"/>
          <p:cNvSpPr/>
          <p:nvPr>
            <p:custDataLst>
              <p:tags r:id="rId3"/>
            </p:custDataLst>
          </p:nvPr>
        </p:nvSpPr>
        <p:spPr>
          <a:xfrm>
            <a:off x="610258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0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1766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朋友关系：相互信任、支持、分享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29"/>
          <p:cNvSpPr/>
          <p:nvPr>
            <p:custDataLst>
              <p:tags r:id="rId5"/>
            </p:custDataLst>
          </p:nvPr>
        </p:nvSpPr>
        <p:spPr>
          <a:xfrm>
            <a:off x="2470019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4" name="圆角矩形 32"/>
          <p:cNvSpPr/>
          <p:nvPr>
            <p:custDataLst>
              <p:tags r:id="rId6"/>
            </p:custDataLst>
          </p:nvPr>
        </p:nvSpPr>
        <p:spPr>
          <a:xfrm>
            <a:off x="2471947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6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1766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师生关系：尊重、合作、学习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圆角矩形 3"/>
          <p:cNvSpPr/>
          <p:nvPr>
            <p:custDataLst>
              <p:tags r:id="rId8"/>
            </p:custDataLst>
          </p:nvPr>
        </p:nvSpPr>
        <p:spPr>
          <a:xfrm>
            <a:off x="4331707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0" name="圆角矩形 4"/>
          <p:cNvSpPr/>
          <p:nvPr>
            <p:custDataLst>
              <p:tags r:id="rId9"/>
            </p:custDataLst>
          </p:nvPr>
        </p:nvSpPr>
        <p:spPr>
          <a:xfrm>
            <a:off x="4333635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2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1766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同学关系：竞争、合作、互助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8"/>
          <p:cNvSpPr/>
          <p:nvPr>
            <p:custDataLst>
              <p:tags r:id="rId11"/>
            </p:custDataLst>
          </p:nvPr>
        </p:nvSpPr>
        <p:spPr>
          <a:xfrm>
            <a:off x="6193396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9"/>
          <p:cNvSpPr/>
          <p:nvPr>
            <p:custDataLst>
              <p:tags r:id="rId12"/>
            </p:custDataLst>
          </p:nvPr>
        </p:nvSpPr>
        <p:spPr>
          <a:xfrm>
            <a:off x="6195324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8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1766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恋人关系：亲密、依赖、承诺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6"/>
          <p:cNvSpPr/>
          <p:nvPr>
            <p:custDataLst>
              <p:tags r:id="rId14"/>
            </p:custDataLst>
          </p:nvPr>
        </p:nvSpPr>
        <p:spPr>
          <a:xfrm>
            <a:off x="8055085" y="193209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7"/>
          <p:cNvSpPr/>
          <p:nvPr>
            <p:custDataLst>
              <p:tags r:id="rId15"/>
            </p:custDataLst>
          </p:nvPr>
        </p:nvSpPr>
        <p:spPr>
          <a:xfrm>
            <a:off x="8057013" y="193209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1895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家庭关系：亲情、责任、关爱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16"/>
          <p:cNvSpPr/>
          <p:nvPr>
            <p:custDataLst>
              <p:tags r:id="rId17"/>
            </p:custDataLst>
          </p:nvPr>
        </p:nvSpPr>
        <p:spPr>
          <a:xfrm>
            <a:off x="9916774" y="193209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17"/>
          <p:cNvSpPr/>
          <p:nvPr>
            <p:custDataLst>
              <p:tags r:id="rId18"/>
            </p:custDataLst>
          </p:nvPr>
        </p:nvSpPr>
        <p:spPr>
          <a:xfrm>
            <a:off x="9918701" y="193209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1895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社会关系：合作、竞争、交流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人际关系对大学生心理的影响</a:t>
            </a:r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社交焦虑：大学生在人际交往中可能会感到紧张、焦虑和恐惧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自我认知：通过与他人的交往，大学生可以更好地了解自己，认识自己的优点和缺点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情绪调节：良好的人际关系可以帮助大学生更好地调节自己的情绪，避免情绪波动过大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自信心建立：良好的人际关系可以帮助大学生建立自信心，提高自我价值感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建立良好人际关系的策略</a:t>
            </a:r>
            <a:endParaRPr lang="zh-CN" altLang="en-US"/>
          </a:p>
        </p:txBody>
      </p:sp>
      <p:sp>
        <p:nvSpPr>
          <p:cNvPr id="1049168" name="矩形 3"/>
          <p:cNvSpPr/>
          <p:nvPr>
            <p:custDataLst>
              <p:tags r:id="rId2"/>
            </p:custDataLst>
          </p:nvPr>
        </p:nvSpPr>
        <p:spPr>
          <a:xfrm>
            <a:off x="972637" y="167459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3"/>
          <p:cNvSpPr/>
          <p:nvPr>
            <p:custDataLst>
              <p:tags r:id="rId3"/>
            </p:custDataLst>
          </p:nvPr>
        </p:nvSpPr>
        <p:spPr>
          <a:xfrm>
            <a:off x="608330" y="167459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尊重他人：尊重他人的观点和感受，避免偏见和歧视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39"/>
          <p:cNvSpPr/>
          <p:nvPr>
            <p:custDataLst>
              <p:tags r:id="rId5"/>
            </p:custDataLst>
          </p:nvPr>
        </p:nvSpPr>
        <p:spPr>
          <a:xfrm>
            <a:off x="972637" y="314849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6"/>
            </p:custDataLst>
          </p:nvPr>
        </p:nvSpPr>
        <p:spPr>
          <a:xfrm>
            <a:off x="608330" y="314849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倾听与沟通：积极倾听他人的想法和感受，有效沟通自己的想法和需求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12"/>
          <p:cNvSpPr/>
          <p:nvPr>
            <p:custDataLst>
              <p:tags r:id="rId8"/>
            </p:custDataLst>
          </p:nvPr>
        </p:nvSpPr>
        <p:spPr>
          <a:xfrm>
            <a:off x="972637" y="462240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7"/>
          <p:cNvSpPr/>
          <p:nvPr>
            <p:custDataLst>
              <p:tags r:id="rId9"/>
            </p:custDataLst>
          </p:nvPr>
        </p:nvSpPr>
        <p:spPr>
          <a:xfrm>
            <a:off x="608330" y="462240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建立信任：诚实守信，遵守承诺，建立信任关系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9"/>
          <p:cNvSpPr/>
          <p:nvPr>
            <p:custDataLst>
              <p:tags r:id="rId11"/>
            </p:custDataLst>
          </p:nvPr>
        </p:nvSpPr>
        <p:spPr>
          <a:xfrm>
            <a:off x="6659169" y="167459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26"/>
          <p:cNvSpPr/>
          <p:nvPr>
            <p:custDataLst>
              <p:tags r:id="rId12"/>
            </p:custDataLst>
          </p:nvPr>
        </p:nvSpPr>
        <p:spPr>
          <a:xfrm>
            <a:off x="6294862" y="167459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8170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合作与分享：积极参与团队合作，分享知识和经验，共同解决问题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64"/>
          <p:cNvSpPr/>
          <p:nvPr>
            <p:custDataLst>
              <p:tags r:id="rId14"/>
            </p:custDataLst>
          </p:nvPr>
        </p:nvSpPr>
        <p:spPr>
          <a:xfrm>
            <a:off x="6659169" y="314849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矩形 65"/>
          <p:cNvSpPr/>
          <p:nvPr>
            <p:custDataLst>
              <p:tags r:id="rId15"/>
            </p:custDataLst>
          </p:nvPr>
        </p:nvSpPr>
        <p:spPr>
          <a:xfrm>
            <a:off x="6294862" y="314849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5561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情绪管理：学会控制自己的情绪，避免情绪化行为影响人际关系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67"/>
          <p:cNvSpPr/>
          <p:nvPr>
            <p:custDataLst>
              <p:tags r:id="rId17"/>
            </p:custDataLst>
          </p:nvPr>
        </p:nvSpPr>
        <p:spPr>
          <a:xfrm>
            <a:off x="6659169" y="462240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68"/>
          <p:cNvSpPr/>
          <p:nvPr>
            <p:custDataLst>
              <p:tags r:id="rId18"/>
            </p:custDataLst>
          </p:nvPr>
        </p:nvSpPr>
        <p:spPr>
          <a:xfrm>
            <a:off x="6294862" y="462240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29515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自我提升：不断提升自己的综合素质和能力，增强自信心和吸引力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大学生心理教育中的合作能力</a:t>
            </a:r>
            <a:endParaRPr lang="zh-CN" altLang="en-US"/>
          </a:p>
        </p:txBody>
      </p:sp>
      <p:sp>
        <p:nvSpPr>
          <p:cNvPr id="104923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合作能力的定义与内涵</a:t>
            </a:r>
            <a:endParaRPr lang="zh-CN" altLang="en-US"/>
          </a:p>
        </p:txBody>
      </p:sp>
      <p:sp>
        <p:nvSpPr>
          <p:cNvPr id="104931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37429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6800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合作能力是指个体在团队中与他人共同完成任务的能力。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2"/>
          <p:cNvSpPr/>
          <p:nvPr>
            <p:custDataLst>
              <p:tags r:id="rId4"/>
            </p:custDataLst>
          </p:nvPr>
        </p:nvSpPr>
        <p:spPr>
          <a:xfrm>
            <a:off x="1305101" y="2699906"/>
            <a:ext cx="1795952" cy="127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3086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60760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合作能力包括沟通能力、协调能力、领导能力、团队精神等。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3"/>
          <p:cNvSpPr/>
          <p:nvPr>
            <p:custDataLst>
              <p:tags r:id="rId7"/>
            </p:custDataLst>
          </p:nvPr>
        </p:nvSpPr>
        <p:spPr>
          <a:xfrm>
            <a:off x="3898536" y="2699906"/>
            <a:ext cx="1795952" cy="127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2362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4195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合作能力是现代社会中非常重要的一项能力，对于大学生来说，培养合作能力有助于提高他们的综合素质。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4"/>
          <p:cNvSpPr/>
          <p:nvPr>
            <p:custDataLst>
              <p:tags r:id="rId10"/>
            </p:custDataLst>
          </p:nvPr>
        </p:nvSpPr>
        <p:spPr>
          <a:xfrm>
            <a:off x="6490620" y="2699906"/>
            <a:ext cx="1795952" cy="127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16384" y="1289050"/>
            <a:ext cx="1331163" cy="133347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46954" y="3091622"/>
            <a:ext cx="2070509" cy="31579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合作能力的培养需要大学生在团队中积极参与，勇于表达自己的观点，同时也要学会倾听他人的意见，尊重他人的观点。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5"/>
          <p:cNvSpPr/>
          <p:nvPr>
            <p:custDataLst>
              <p:tags r:id="rId13"/>
            </p:custDataLst>
          </p:nvPr>
        </p:nvSpPr>
        <p:spPr>
          <a:xfrm>
            <a:off x="9084055" y="2699906"/>
            <a:ext cx="1795952" cy="127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合作能力的构成要素</a:t>
            </a:r>
            <a:endParaRPr lang="zh-CN" altLang="en-US"/>
          </a:p>
        </p:txBody>
      </p:sp>
      <p:sp>
        <p:nvSpPr>
          <p:cNvPr id="104937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沟通能力：能够有效地与他人进行交流和沟通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解决问题的能力：能够面对问题，分析问题，并提出解决方案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领导能力：能够组织和协调团队，引导团队朝着共同的目标前进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团队协作能力：能够与他人共同完成任务，共同承担责任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合作能力对大学生心理的影响</a:t>
            </a:r>
            <a:endParaRPr lang="zh-CN" altLang="en-US"/>
          </a:p>
        </p:txBody>
      </p:sp>
      <p:sp>
        <p:nvSpPr>
          <p:cNvPr id="104945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提高自信心：通过合作，大学生可以增强自信心，提高自我价值感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培养团队精神：合作可以培养大学生的团队精神，增强集体荣誉感和责任感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提高沟通能力：合作可以锻炼大学生的沟通能力，提高人际交往技巧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培养领导能力：合作可以培养大学生的领导能力，提高组织协调能力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提升合作能力的途径与方法</a:t>
            </a:r>
            <a:endParaRPr lang="zh-CN" altLang="en-US"/>
          </a:p>
        </p:txBody>
      </p:sp>
      <p:sp>
        <p:nvSpPr>
          <p:cNvPr id="1049492" name="正文"/>
          <p:cNvSpPr txBox="1"/>
          <p:nvPr>
            <p:custDataLst>
              <p:tags r:id="rId2"/>
            </p:custDataLst>
          </p:nvPr>
        </p:nvSpPr>
        <p:spPr>
          <a:xfrm>
            <a:off x="2266284" y="1289050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建立良好的人际关系：通过沟通、交流、合作等方式建立良好的人际关系，提高合作能力。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3"/>
            </p:custDataLst>
          </p:nvPr>
        </p:nvSpPr>
        <p:spPr>
          <a:xfrm>
            <a:off x="2266284" y="2605345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培养团队精神：通过参与团队活动、团队比赛等方式培养团队精神，提高合作能力。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4"/>
            </p:custDataLst>
          </p:nvPr>
        </p:nvSpPr>
        <p:spPr>
          <a:xfrm>
            <a:off x="2266284" y="3921641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学习合作技巧：通过参加培训、阅读书籍等方式学习合作技巧，提高合作能力。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5"/>
            </p:custDataLst>
          </p:nvPr>
        </p:nvSpPr>
        <p:spPr>
          <a:xfrm>
            <a:off x="2266284" y="5237936"/>
            <a:ext cx="7653082" cy="10117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实践合作：通过参与实际项目、实习等方式实践合作，提高合作能力。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大学生心理教育中人际关系与合作能力的关系</a:t>
            </a:r>
            <a:endParaRPr lang="zh-CN" altLang="en-US"/>
          </a:p>
        </p:txBody>
      </p:sp>
      <p:sp>
        <p:nvSpPr>
          <p:cNvPr id="104953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https://d.book118.com/368057052046006026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大学生心理教育的人际关系与合作能力</vt:lpstr>
      <vt:lpstr>目录</vt:lpstr>
      <vt:lpstr>单击添加文档标题</vt:lpstr>
      <vt:lpstr>大学生心理教育中的人际关系</vt:lpstr>
      <vt:lpstr>人际关系的重要性</vt:lpstr>
      <vt:lpstr>人际关系的类型与特点</vt:lpstr>
      <vt:lpstr>人际关系对大学生心理的影响</vt:lpstr>
      <vt:lpstr>建立良好人际关系的策略</vt:lpstr>
      <vt:lpstr>大学生心理教育中的合作能力</vt:lpstr>
      <vt:lpstr>合作能力的定义与内涵</vt:lpstr>
      <vt:lpstr>合作能力的构成要素</vt:lpstr>
      <vt:lpstr>合作能力对大学生心理的影响</vt:lpstr>
      <vt:lpstr>提升合作能力的途径与方法</vt:lpstr>
      <vt:lpstr>大学生心理教育中人际关系与合作能力的关系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2024-09-03T12:32:02.029</cp:lastPrinted>
  <dcterms:created xsi:type="dcterms:W3CDTF">2024-09-03T04:32:02Z</dcterms:created>
  <dcterms:modified xsi:type="dcterms:W3CDTF">2024-09-03T04:32:04Z</dcterms:modified>
</cp:coreProperties>
</file>