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E2B73D-A9A7-4140-A345-D2C35B6F3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3DFFF-F72D-4E51-A397-7D0BBD24F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09CC6C-7746-4DD2-A65D-90AA20843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E9B740-0B41-471B-ACB0-650BB33349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E5F96E-4D41-412C-8899-DF8A22389D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51601C-7BDF-42E5-BFA4-ACEF2D250B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7AD862-E511-4C21-A88A-5119E7B346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D6A451-1215-4810-A935-B9537A957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37A8A9-DC0E-4673-A2F3-5CCB2D1FC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C0476-E2E5-4508-BF0A-DF76812EF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909E3-DF44-48AD-8E98-7BD84428F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5710500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加强预防和化解社会矛盾机制建设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社会矛盾现状及原因分析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预防和化解社会矛盾的重要性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加强预防和化解社会矛盾的机制建设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提升预防和化解社会矛盾的能力措施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社会矛盾现状及原因分析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涉及收入分配、就业、社会保障等方面，表现为贫富差距、劳资纠纷等。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经济领域矛盾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3791" r="1379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政治领域矛盾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3750" r="13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文化领域矛盾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2024" r="120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涉及民主权利、法治建设等方面，表现为公民权利受侵害、政府公信力下降等。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涉及价值观、文化认同等方面，表现为文化冲突、价值观念差异等。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社会矛盾的主要表现形式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地区间、行业间经济发展不平衡导致利益差距扩大，引发社会矛盾。</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t="7542" b="7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14667" r="14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经济发展不平衡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某些政策制度存在缺陷，导致社会不公和利益冲突。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政策制度不完善</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社会治理体系和治理能力现代化程度不高，难以有效应对社会矛盾。</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社会治理能力不足</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矛盾产生的原因剖析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0971" b="109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563" b="956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当前社会矛盾的复杂性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利益诉求多样化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不同群体、不同阶层有着不同的利益诉求，难以达成共识。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矛盾交织性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多种矛盾相互交织，形成复杂的社会问题网络。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群体性事件增多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一些群体性事件成为社会矛盾的集中体现，对社会稳定造成一定影响。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预防和化解社会矛盾的重要性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促进经济繁荣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稳定的社会环境有利于吸引投资、促进贸易和推动经济发展。当社会矛盾得到有效解决时，企业和个人更愿意参与经济活动，从而推动经济增长。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保障社会秩序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通过预防和化解社会矛盾，可以减少社会冲突和不稳定因素，维护社会秩序，为经济发展提供稳定的环境。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增强社会信心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通过预防和化解社会矛盾，可以增强人们对政府和社会制度的信心。这种信心可以转化为对经济发展的支持和参与，进一步推动经济繁荣。</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rcRect l="9625" r="9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维护社会稳定，促进经济发展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18266" r="1826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保护基本人权</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预防和化解社会矛盾是保障人民基本权益的重要手段。通过解决社会矛盾，可以防止因矛盾激化而侵犯人权的行为，保护人民的基本权利。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促进社会和谐</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通过预防和化解社会矛盾，可以减少社会冲突和不满情绪，促进社会和谐。一个和谐的社会环境有助于增强人们的归属感和幸福感，提高生活质量。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推动社会进步</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通过解决社会矛盾，可以推动社会进步和文明发展。在解决矛盾的过程中，可以发现并纠正社会不公和不合理的现象，推动社会向更加公正、平等的方向发展。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保障人民权益，构建和谐社会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提升政府效能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预防和化解社会矛盾是政府的重要职责之一。通过有效解决矛盾，可以提高政府的治理能力和效能，使其更好地履行职责，为民众提供更好的服务。</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rcRect l="13792" r="13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增强政府公信力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一个能够积极预防和化解社会矛盾的政府更容易赢得民众的信任和支持。这种信任和支持可以提高政府的公信力，使其在民众心目中树立良好的形象。</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推动政府改革</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在解决社会矛盾的过程中，可以发现政府管理和服务中的不足之处，推动政府进行改革和改进。这种改革可以进一步提高政府的治理能力和公信力，使其更好地服务民众。</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提高政府治理能力，提升公信力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https://d.book118.com/368057105003006025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2024-09-01T09:57:47.180</cp:lastPrinted>
  <dcterms:created xsi:type="dcterms:W3CDTF">2024-09-01T01:57:47Z</dcterms:created>
  <dcterms:modified xsi:type="dcterms:W3CDTF">2024-09-01T01:57:49Z</dcterms:modified>
</cp:coreProperties>
</file>