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42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AFE07-8DE9-49E5-85DA-3D59F57D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94FBB-CC4B-4223-987F-1575A915B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8C393-D1C3-47E8-8A15-2A66E1D8B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78DC0-2A6D-443E-A8C1-74FD82E9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C02D3-96DA-4EC7-A959-DAF75A497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F37F2-56FE-4510-99F1-2F853AA0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C9248-71FC-487C-95D1-5E111CB1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972AC-20DA-4DD8-9552-0840FAB61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5F5DA-04A4-462C-8077-5652405D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C3181-06E4-4A19-AACB-98435DBC9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7F18B-B282-4B87-B4E0-89383BEF7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0012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工业互联网安全：架构与技术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架构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技术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互联网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安全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安全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互联网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工业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技术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架构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威胁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领域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案例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实际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获得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《工业互联网安全：架构与技术》是一本深入探讨工业互联网安全领域的专业书籍。该书全面解析了工业互联网安全的架构和技术，为读者提供了深入的理解和实用的指导。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该书详细介绍了工业互联网的架构和组件，以及它们之间的交互方式。通过这种深入的解析，读者可以更好地理解工业互联网的工作原理，以及可能面临的安全威胁。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该书深入探讨了工业互联网安全的关键技术，包括但不限于防火墙、入侵检测系统、加密技术和身份验证机制等。这些技术为保护工业互联网的安全提供了坚实的基础。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书中还对各种常见的工业互联网安全威胁进行了详细的描述和分析，例如网络攻击、数据泄露和恶意软件等。这些威胁的深入理解有助于读者更好地预防和应对潜在的安全风险。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该书还提供了大量的实际案例和解决方案，帮助读者将理论知识应用到实际的安全实践中。这些案例涵盖了各种规模的企业和组织，使读者能够从中获得宝贵的经验和教训。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《工业互联网安全：架构与技术》是一本对工业互联网安全领域进行全面剖析的书籍。无论是对该领域感兴趣的初学者，还是经验丰富的安全专业人士，都能从这本书中获得深刻的见解和实用的指导。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数字化时代，工业互联网安全已成为一个至关重要的议题。众多企业和组织正面临着来自网络攻击的威胁，因此对工业互联网安全的深入理解与实施变得至关重要。《工业互联网安全：架构与技术》这本书为我们提供了关于此主题的全面且深入的见解，其中包含了许多精彩的摘录，让我们更深入地理解这个领域的复杂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工业互联网的安全性并不仅仅是一个技术问题，更是一个涉及组织文化、策略和技术的综合问题。”这段摘录强调了工业互联网安全不仅仅是技术层面的挑战，还包括了企业组织和文化的深度整合。这要求我们在考虑安全措施时，必须全面地审视企业的各个方面，以确保安全策略的有效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提到：“在工业互联网中，每一个节点都有可能成为攻击的入口。因此，我们需要对每一个节点进行严格的安全控制和监测。”这段话提醒我们，由于工业互联网的复杂性，我们必须对每一个环节都给予足够的，不能有任何疏忽。对于任何一个可能被利用的节点，我们都应该实施严格的安全措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的另一段摘录是：“对于工业互联网来说，预防性的安全措施比修复性的措施更为重要。”这强调了预防性措施在工业互联网安全中的关键地位。与其在攻击发生后进行补救，不如提前做好预防工作，这将更有效地减少安全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谈到工业互联网的安全架构时，书中还有一段值得我们深思的摘录：“一个强大的安全架构并不是由单个强大的组件构成，而是由多个相互协作的组件构成。”这告诉我们，工业互联网的安全不能依赖于单一的技术或工具，而是需要一个综合的、多层次的防御体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《工业互联网安全：架构与技术》这本书为我们提供了许多宝贵的见解和指导原则。通过深入阅读这本书，我们可以更好地理解工业互联网安全的复杂性，并找到有效的解决方案来应对不断变化的网络威胁。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这个数字化、网络化的时代，工业互联网安全问题日益凸显，它关乎企业的稳定运营和国家的安全。《工业互联网安全：架构与技术》这本书，为我们深入浅出地剖析了这一领域的核心问题，并提供了许多实用的解决方案和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从宏观的视角为我们展示了工业互联网安全的整体架构，让我们明白安全并非仅仅是一堵墙，而是由多个层面和维度组成的复杂系统。这其中，不仅涉及到技术的进步和创新，还与企业管理和法律法规等多元化因素密切相关。这种多维度的分析方法，让我们更加全面地认识到工业互联网安全的复杂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https://d.book118.com/368060012024006032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工业互联网安全：架构与技术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2024-09-09T11:34:09.962</cp:lastPrinted>
  <dcterms:created xsi:type="dcterms:W3CDTF">2024-09-09T03:34:09Z</dcterms:created>
  <dcterms:modified xsi:type="dcterms:W3CDTF">2024-09-09T03:34:17Z</dcterms:modified>
</cp:coreProperties>
</file>