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39362-B870-4A26-90A9-886106F9A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291C0-B2D7-4E0C-A28E-BC5E8E509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D0326-5FAF-4B6A-93EE-D18C80C67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2F1C4-9CC4-4241-B33F-C38A519B8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E9D6BE-0034-4C1F-BDDE-377C2DF99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51EA27-BF3B-486F-B87B-31A829098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BA06C3-F007-47C3-B91A-EE9BBE079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FD3D2-31E2-4C10-AF5F-FDEF627A5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7708F-6B6C-45F6-8A21-F97DCC4BB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E8499-AA6D-405D-B0A9-4563C8591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09BAE-50A3-4876-9508-38C3273E2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60135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急诊科护士的急诊病人的排异反应和处理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急诊病人排异反应概述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护士在应对排异反应中的角色与职责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针对不同类型排异反应的护理措施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总结经验教训并提出改进建议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89" r="5489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强调急诊科护士对急诊病人排异反应的认识和处理能力的重要性。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提高急诊科护士对排异反应相关知识的理解和应用水平。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分享处理排异反应的经验和最佳实践，促进急诊科护士的专业成长。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涵盖常见的急诊病人排异反应类型。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阐述排异反应的临床表现、评估和处理方法。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讨论预防排异反应的措施和急诊科护士的角色。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分享处理排异反应的案例和经验教训。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急诊病人排异反应概述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排异反应定义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排异反应类型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排异反应定义及类型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排异反应是指机体对进入体内的异物或移植的组织、器官等产生的特异性免疫应答，导致组织损伤或功能障碍的一种病理过程。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根据排异反应发生的时间和机制，可分为超急性排异反应、急性排异反应和慢性排异反应。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排异反应的发生与机体的免疫状态、异物的性质、手术操作等多种因素有关。当机体免疫系统识别到异物时，会启动特异性免疫应答，导致组织损伤和功能障碍。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包括遗传背景、免疫状态、异物性质、手术操作等。例如，具有某些特定基因的人群可能更容易发生排异反应；免疫抑制药物的使用可能增加排异反应的风险；某些异物如细菌、病毒等可能引发强烈的排异反应。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排异反应的临床表现因个体差异和异物性质而异，可能包括发热、疼痛、红肿、功能障碍等。严重的排异反应可能导致组织坏死、器官衰竭甚至危及生命。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在接诊疑似排异反应的急诊病人时，应根据病人的临床表现、病史和实验室检查结果进行综合判断。常见的诊断依据包括特异性抗体的检测、组织活检和影像学检查等。同时，护士还应密切观察病人的病情变化，及时与医生沟通，确保病人得到及时有效的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护士在应对排异反应中的角色与职责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密切观察患者的生命体征，包括体温、脉搏、呼吸和血压等。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注意观察患者的皮肤状况，是否有红斑、瘙痒、水肿等排异反应的表现。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评估患者的疼痛程度和不适感，了解其对排异反应的耐受情况。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观察与评估患者状况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发现患者出现排异反应时，应立即报告医生，并告知医生患者的具体症状。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根据医生的指示，给予患者相应的药物治疗，如抗过敏药物、免疫抑制剂等。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协助医生进行必要的检查和治疗，如采集患者的血样进行化验，或协助医生进行皮肤活检等。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及时报告医生并遵医嘱处理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排异反应可能给患者带来不适和焦虑，护士应给予患者充分的理解和支持。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向患者解释排异反应的原因和治疗方法，帮助患者树立信心并积极配合治疗。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提供情绪安抚，如倾听患者的诉说、给予鼓励和支持等，以缓解患者的焦虑和恐惧情绪。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提供心理支持和情绪安抚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https://d.book118.com/368060135070006032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2024-09-10T01:34:33.845</cp:lastPrinted>
  <dcterms:created xsi:type="dcterms:W3CDTF">2024-09-09T17:34:33Z</dcterms:created>
  <dcterms:modified xsi:type="dcterms:W3CDTF">2024-09-09T17:34:35Z</dcterms:modified>
</cp:coreProperties>
</file>