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445AA-A6DF-4729-8D10-8F41FD97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4F36E-A25B-4A91-B659-D6279812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2D4FF-1CD9-41D6-8492-BB77EA3A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03F15-A295-44C4-91CE-AF1F56D2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5BFDD-75D1-4AA1-97D1-5481DFD2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BF5AE-4C7F-4C7F-84BD-E3B4710C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43E49-C56D-407B-B432-C88014F8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F63FD-14CE-4E9C-B834-9D9E920DD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F9B27-8136-4D6C-8B99-4B0C7D6A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6BAD-B8FC-4B50-A210-D07E81CB6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C6FC3-34FB-4EB9-BB2A-25667367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0135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安宁疗护护理的实施方式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安宁疗护护理概述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安宁疗护护理是一种以患者为中心，关注患者身体、心理、社会和精神层面的全面护理方式。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提供患者及家属在疾病晚期的安宁和舒适，减轻痛苦，维护尊严，以及在生命的最后阶段给予关爱和陪伴。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4" r="582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起源于二战后的英国，最初是为了照顾战争退伍军人。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逐渐发展成为一种关注晚期疾病患者的护理方式，涉及医疗、护理、心理和社会支持等多个领域。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已成为全球范围内广泛应用的护理模式，各国在实践中不断探索和完善。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适用于患有不可治愈疾病，处于生命晚期的患者。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可在医院、护理院、家庭等场景下实施，根据患者的具体需求和状况进行选择。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安宁疗护护理的核心内容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有效缓解患者疼痛是安宁疗护的重要任务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安宁疗护团队会采取多种方法来评估患者的疼痛程度，并制定个性化的疼痛管理计划。这包括药物治疗、非药物治疗以及心理支持，以帮助患者有效缓解疼痛。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关注患者的心理需求，提供情感支持和心理疏导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安宁疗护团队会关注患者的心理状态，提供情感支持和心理疏导。这包括倾听患者的感受、解答疑虑、提供希望和鼓励，以及帮助患者和家属面对死亡。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改善患者的生理和心理状态，提高生活质量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安宁疗护团队会采取措施来改善患者的生理和心理状态，如提供舒适的居住环境、满足患者的饮食和睡眠需求、协助患者进行日常活动等。这些措施有助于提高患者的生活质量。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为家属提供支持和教育，帮助他们应对亲人离世的过程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安宁疗护团队会关注家属的心理健康，提供情感支持和教育。这包括向家属介绍安宁疗护的理念和方法、解答家属的疑虑、提供心理疏导和支持团体等，以帮助家属应对亲人离世的过程。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家属的支持与教育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安宁疗护护理的实施方式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https://d.book118.com/368060135122006031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2024-09-08T21:11:26.210</cp:lastPrinted>
  <dcterms:created xsi:type="dcterms:W3CDTF">2024-09-08T13:11:26Z</dcterms:created>
  <dcterms:modified xsi:type="dcterms:W3CDTF">2024-09-08T13:11:28Z</dcterms:modified>
</cp:coreProperties>
</file>